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03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3683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17484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15980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7017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6236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973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0199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98969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10274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5048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1CCAE-7E91-4AC7-B882-D6C2EAAAD95E}" type="datetimeFigureOut">
              <a:rPr lang="hu-HU" smtClean="0"/>
              <a:t>2021. 02. 02.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716321-EABB-479C-853B-830B9979B63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0271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gulyasandras@hot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762886" y="1307806"/>
            <a:ext cx="10666228" cy="4104166"/>
          </a:xfrm>
        </p:spPr>
        <p:txBody>
          <a:bodyPr>
            <a:normAutofit fontScale="85000" lnSpcReduction="20000"/>
          </a:bodyPr>
          <a:lstStyle/>
          <a:p>
            <a:r>
              <a:rPr lang="hu-HU" sz="2800" u="sng" dirty="0"/>
              <a:t>Városi közlekedés gyakorlat – esszé</a:t>
            </a:r>
          </a:p>
          <a:p>
            <a:endParaRPr lang="hu-HU" sz="2800" dirty="0"/>
          </a:p>
          <a:p>
            <a:pPr algn="l"/>
            <a:r>
              <a:rPr lang="hu-HU" sz="2800" dirty="0"/>
              <a:t>CIVITAS = City </a:t>
            </a:r>
            <a:r>
              <a:rPr lang="hu-HU" sz="2800" dirty="0" err="1"/>
              <a:t>VITAlity</a:t>
            </a:r>
            <a:r>
              <a:rPr lang="hu-HU" sz="2800" dirty="0"/>
              <a:t> and </a:t>
            </a:r>
            <a:r>
              <a:rPr lang="hu-HU" sz="2800" dirty="0" err="1"/>
              <a:t>Sustainability</a:t>
            </a:r>
            <a:r>
              <a:rPr lang="hu-HU" sz="2800" dirty="0"/>
              <a:t> (városi élhetőség és fenntarthatóság) az Európai Unióban</a:t>
            </a:r>
          </a:p>
          <a:p>
            <a:pPr algn="l"/>
            <a:r>
              <a:rPr lang="hu-HU" sz="2800" dirty="0"/>
              <a:t>Egy CIVITAS tematikus csoport kiválasztása, lényegének bemutatása, példák</a:t>
            </a:r>
          </a:p>
          <a:p>
            <a:pPr algn="l"/>
            <a:r>
              <a:rPr lang="hu-HU" sz="2800" dirty="0"/>
              <a:t>Saját vélemény, hazai alkalmazási lehetőség</a:t>
            </a:r>
          </a:p>
          <a:p>
            <a:pPr algn="l"/>
            <a:endParaRPr lang="hu-HU" sz="2800" dirty="0"/>
          </a:p>
          <a:p>
            <a:pPr algn="l"/>
            <a:r>
              <a:rPr lang="hu-HU" sz="2800" dirty="0"/>
              <a:t>6-8 oldal pdf formátumban beadandó 2021. május 7. 12 óráig</a:t>
            </a:r>
          </a:p>
          <a:p>
            <a:pPr algn="l"/>
            <a:r>
              <a:rPr lang="hu-HU" sz="2800" dirty="0">
                <a:hlinkClick r:id="rId2"/>
              </a:rPr>
              <a:t>gulyasandras@hotmail.com</a:t>
            </a:r>
            <a:r>
              <a:rPr lang="hu-HU" sz="2800" dirty="0"/>
              <a:t> címre küldve és a Teams csoportba feltöltve</a:t>
            </a:r>
          </a:p>
          <a:p>
            <a:pPr algn="l"/>
            <a:endParaRPr lang="hu-HU" sz="2800" dirty="0"/>
          </a:p>
          <a:p>
            <a:pPr algn="l"/>
            <a:r>
              <a:rPr lang="hu-HU" sz="2800" dirty="0"/>
              <a:t>A beadás a félévközi teszt megírásának feltétele!</a:t>
            </a:r>
          </a:p>
        </p:txBody>
      </p:sp>
    </p:spTree>
    <p:extLst>
      <p:ext uri="{BB962C8B-B14F-4D97-AF65-F5344CB8AC3E}">
        <p14:creationId xmlns:p14="http://schemas.microsoft.com/office/powerpoint/2010/main" val="35671522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https://civitas.eu/thematic-groups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 rotWithShape="1">
          <a:blip r:embed="rId2"/>
          <a:srcRect b="10041"/>
          <a:stretch/>
        </p:blipFill>
        <p:spPr>
          <a:xfrm>
            <a:off x="838200" y="1537053"/>
            <a:ext cx="9906000" cy="5012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864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/>
          <a:srcRect t="6875" b="4765"/>
          <a:stretch/>
        </p:blipFill>
        <p:spPr>
          <a:xfrm>
            <a:off x="783876" y="706581"/>
            <a:ext cx="10668000" cy="5302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85443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270165"/>
            <a:ext cx="10515600" cy="665018"/>
          </a:xfrm>
        </p:spPr>
        <p:txBody>
          <a:bodyPr>
            <a:normAutofit/>
          </a:bodyPr>
          <a:lstStyle/>
          <a:p>
            <a:r>
              <a:rPr lang="hu-HU" sz="3600" b="1" dirty="0"/>
              <a:t>Választható témák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288473"/>
            <a:ext cx="10515600" cy="4888490"/>
          </a:xfrm>
        </p:spPr>
        <p:txBody>
          <a:bodyPr>
            <a:normAutofit lnSpcReduction="10000"/>
          </a:bodyPr>
          <a:lstStyle/>
          <a:p>
            <a:r>
              <a:rPr lang="hu-HU" dirty="0"/>
              <a:t>Autó-független életmód</a:t>
            </a:r>
          </a:p>
          <a:p>
            <a:r>
              <a:rPr lang="hu-HU" dirty="0"/>
              <a:t>Tiszta üzemanyag és jármű</a:t>
            </a:r>
          </a:p>
          <a:p>
            <a:r>
              <a:rPr lang="hu-HU" dirty="0"/>
              <a:t>Közösségi közlekedés</a:t>
            </a:r>
          </a:p>
          <a:p>
            <a:r>
              <a:rPr lang="hu-HU" dirty="0"/>
              <a:t>Igényt befolyásoló stratégiák</a:t>
            </a:r>
          </a:p>
          <a:p>
            <a:r>
              <a:rPr lang="hu-HU" dirty="0"/>
              <a:t>Integrált tervezés</a:t>
            </a:r>
          </a:p>
          <a:p>
            <a:r>
              <a:rPr lang="hu-HU" dirty="0"/>
              <a:t>Mobilitás menedzsment</a:t>
            </a:r>
          </a:p>
          <a:p>
            <a:r>
              <a:rPr lang="hu-HU" dirty="0"/>
              <a:t>Érdekeltek bevonása</a:t>
            </a:r>
          </a:p>
          <a:p>
            <a:r>
              <a:rPr lang="hu-HU" dirty="0"/>
              <a:t>Biztonság</a:t>
            </a:r>
          </a:p>
          <a:p>
            <a:r>
              <a:rPr lang="hu-HU" dirty="0"/>
              <a:t>Közlekedési telematika</a:t>
            </a:r>
          </a:p>
          <a:p>
            <a:r>
              <a:rPr lang="hu-HU" dirty="0"/>
              <a:t>Városi teherszállítás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360567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/>
          <p:cNvSpPr>
            <a:spLocks noGrp="1"/>
          </p:cNvSpPr>
          <p:nvPr>
            <p:ph type="title"/>
          </p:nvPr>
        </p:nvSpPr>
        <p:spPr>
          <a:xfrm>
            <a:off x="838200" y="270165"/>
            <a:ext cx="10515600" cy="665018"/>
          </a:xfrm>
        </p:spPr>
        <p:txBody>
          <a:bodyPr>
            <a:normAutofit/>
          </a:bodyPr>
          <a:lstStyle/>
          <a:p>
            <a:r>
              <a:rPr lang="hu-HU" sz="3600" b="1" dirty="0"/>
              <a:t>Választható témák – témaválasztás 2021.</a:t>
            </a:r>
          </a:p>
        </p:txBody>
      </p:sp>
      <p:graphicFrame>
        <p:nvGraphicFramePr>
          <p:cNvPr id="7" name="Tábláza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8467728"/>
              </p:ext>
            </p:extLst>
          </p:nvPr>
        </p:nvGraphicFramePr>
        <p:xfrm>
          <a:off x="838200" y="935183"/>
          <a:ext cx="9292936" cy="52266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464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464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5148">
                <a:tc>
                  <a:txBody>
                    <a:bodyPr/>
                    <a:lstStyle/>
                    <a:p>
                      <a:r>
                        <a:rPr lang="hu-HU" sz="2400" b="1" dirty="0"/>
                        <a:t>Témakör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b="1" dirty="0"/>
                        <a:t>Név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Autó-független életmód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Tiszta üzemanyag és jármű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Közösségi közlekedés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Igényt befolyásoló stratégiák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Integrált tervezés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Mobilitás menedzsment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Érdekeltek bevonása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Biztonság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 dirty="0">
                          <a:solidFill>
                            <a:schemeClr val="tx1"/>
                          </a:solidFill>
                        </a:rPr>
                        <a:t>Közlekedési telematika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5148">
                <a:tc>
                  <a:txBody>
                    <a:bodyPr/>
                    <a:lstStyle/>
                    <a:p>
                      <a:r>
                        <a:rPr lang="hu-HU" sz="2400" b="1">
                          <a:solidFill>
                            <a:schemeClr val="tx1"/>
                          </a:solidFill>
                        </a:rPr>
                        <a:t>Városi áruszállítás</a:t>
                      </a:r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sz="24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0011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129</Words>
  <Application>Microsoft Office PowerPoint</Application>
  <PresentationFormat>Szélesvásznú</PresentationFormat>
  <Paragraphs>35</Paragraphs>
  <Slides>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Office-téma</vt:lpstr>
      <vt:lpstr>PowerPoint-bemutató</vt:lpstr>
      <vt:lpstr>https://civitas.eu/thematic-groups</vt:lpstr>
      <vt:lpstr>PowerPoint-bemutató</vt:lpstr>
      <vt:lpstr>Választható témák</vt:lpstr>
      <vt:lpstr>Választható témák – témaválasztás 2021.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Andras</dc:creator>
  <cp:lastModifiedBy>András Gulyás</cp:lastModifiedBy>
  <cp:revision>18</cp:revision>
  <dcterms:created xsi:type="dcterms:W3CDTF">2019-02-14T12:37:04Z</dcterms:created>
  <dcterms:modified xsi:type="dcterms:W3CDTF">2021-02-02T13:57:23Z</dcterms:modified>
</cp:coreProperties>
</file>