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694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1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860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4917" y="620713"/>
            <a:ext cx="10363200" cy="64135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914400" y="1628776"/>
            <a:ext cx="10363200" cy="4467225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DF870-BE72-4726-BACA-64E3D7654E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214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93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88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06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60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81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0AAC4-BE54-4CEF-94B7-D43799B20708}" type="datetimeFigureOut">
              <a:rPr lang="hu-HU" smtClean="0"/>
              <a:t>2022. 01. 17.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4D7-3FA7-4207-B535-F9EBA456424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33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title"/>
          </p:nvPr>
        </p:nvSpPr>
        <p:spPr>
          <a:xfrm>
            <a:off x="803805" y="241690"/>
            <a:ext cx="10363200" cy="64135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ea typeface="Calibri" panose="020F0502020204030204" pitchFamily="34" charset="0"/>
                <a:cs typeface="Times New Roman" panose="02020603050405020304" pitchFamily="18" charset="0"/>
              </a:rPr>
              <a:t>Közlekedési hálózatok </a:t>
            </a:r>
            <a:r>
              <a:rPr lang="hu-HU" b="1" dirty="0"/>
              <a:t>témák 2022</a:t>
            </a:r>
            <a:r>
              <a:rPr lang="en-GB" b="1" dirty="0"/>
              <a:t> </a:t>
            </a:r>
            <a:endParaRPr lang="hu-HU" b="1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03054"/>
              </p:ext>
            </p:extLst>
          </p:nvPr>
        </p:nvGraphicFramePr>
        <p:xfrm>
          <a:off x="1285089" y="882771"/>
          <a:ext cx="9400633" cy="5672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dátum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téma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9.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térszerkezet, település-szerkezet, hálózatok</a:t>
                      </a:r>
                      <a:endParaRPr lang="hu-HU" sz="2400" b="1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 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közlekedéspolitika, stratégia, közúti hálózatfejlesztés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február 23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nemzetközi vasúti hálózatok, nagysebességű vasúthálózatok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086098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</a:t>
                      </a:r>
                      <a:r>
                        <a:rPr lang="hu-HU" sz="2000" noProof="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 2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közúthálózat hierarchia, hálózattervezés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9.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közúthálózat forgalmi tervezése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16.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hálózati jellemzők, transz-európai hálózatok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23.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hálózati kapcsolatok, multimodalitás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6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március 30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2000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közösségi közlekedési hálózatok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6.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áruszállítás, vízi és légi közlekedés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13.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i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tavaszi</a:t>
                      </a:r>
                      <a:r>
                        <a:rPr lang="hu-HU" sz="2000" b="1" i="1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szünet</a:t>
                      </a:r>
                      <a:endParaRPr lang="en-GB" sz="2000" b="1" i="1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20.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belföldi vasúti törzshálózat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április 27.</a:t>
                      </a:r>
                      <a:endParaRPr lang="en-GB" sz="2000" noProof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vasúthálózati fejlesztések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4.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2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városi vasutak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11.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1" i="1" dirty="0">
                          <a:effectLst/>
                          <a:latin typeface="+mn-lt"/>
                        </a:rPr>
                        <a:t>félévközi dolgozat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május </a:t>
                      </a:r>
                      <a:r>
                        <a:rPr lang="en-GB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u-HU" sz="2000" dirty="0">
                          <a:solidFill>
                            <a:srgbClr val="FFC000"/>
                          </a:solidFill>
                          <a:effectLst/>
                          <a:latin typeface="+mn-lt"/>
                        </a:rPr>
                        <a:t>8.</a:t>
                      </a:r>
                      <a:endParaRPr lang="hu-HU" sz="200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b="1" i="1" dirty="0">
                          <a:effectLst/>
                          <a:latin typeface="+mn-lt"/>
                        </a:rPr>
                        <a:t>félévközi dolgozat pótlás</a:t>
                      </a:r>
                      <a:endParaRPr lang="hu-HU" sz="20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123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109</Words>
  <Application>Microsoft Office PowerPoint</Application>
  <PresentationFormat>Szélesvásznú</PresentationFormat>
  <Paragraphs>33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Közlekedési hálózatok témák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Transport topics</dc:title>
  <dc:creator>Andras</dc:creator>
  <cp:lastModifiedBy>András Gulyás</cp:lastModifiedBy>
  <cp:revision>20</cp:revision>
  <dcterms:created xsi:type="dcterms:W3CDTF">2018-09-13T14:54:41Z</dcterms:created>
  <dcterms:modified xsi:type="dcterms:W3CDTF">2022-01-17T10:41:00Z</dcterms:modified>
</cp:coreProperties>
</file>