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694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911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8609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4917" y="620713"/>
            <a:ext cx="10363200" cy="64135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914400" y="1628776"/>
            <a:ext cx="10363200" cy="4467225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DF870-BE72-4726-BACA-64E3D7654E4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1214031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7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933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88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406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602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031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881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015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0AAC4-BE54-4CEF-94B7-D43799B20708}" type="datetimeFigureOut">
              <a:rPr lang="hu-HU" smtClean="0"/>
              <a:t>2022. 01. 10.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330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title"/>
          </p:nvPr>
        </p:nvSpPr>
        <p:spPr>
          <a:xfrm>
            <a:off x="803804" y="379914"/>
            <a:ext cx="10363200" cy="641350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Közlekedési hálózatok </a:t>
            </a:r>
            <a:r>
              <a:rPr lang="hu-HU" b="1" dirty="0"/>
              <a:t>témák levelező 2022</a:t>
            </a:r>
            <a:r>
              <a:rPr lang="en-GB" b="1" dirty="0"/>
              <a:t> </a:t>
            </a:r>
            <a:endParaRPr lang="hu-HU" b="1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913079"/>
              </p:ext>
            </p:extLst>
          </p:nvPr>
        </p:nvGraphicFramePr>
        <p:xfrm>
          <a:off x="1322302" y="1255200"/>
          <a:ext cx="9565438" cy="3593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1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dátum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téma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február </a:t>
                      </a: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8. (2)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térszerkezet, település-szerkezet, hálózatok, közlekedéspolitika, stratégia, közúti hálózatfejlesztés, közúthálózat hierarchia, hálózattervezés, közúthálózat forgalmi tervezése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március 4</a:t>
                      </a: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. (4)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hálózati jellemzők, transz-európai hálózatok, hálózati kapcsolatok, multimodalitás, közösségi közlekedési hálózatok, áruszállítás, vízi és légi közlekedés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április</a:t>
                      </a:r>
                      <a:r>
                        <a:rPr lang="hu-HU" sz="200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1. (8)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nemzetközi vasúti hálózatok, nagysebességű vasúthálózatok</a:t>
                      </a:r>
                      <a:endParaRPr lang="hu-HU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3126141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április 29. (12)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belföldi vasúti törzshálózat, vasúthálózati fejlesztések, városi vasutak</a:t>
                      </a:r>
                      <a:endParaRPr lang="hu-HU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05909329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május 13. (14)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000" b="1" i="1" dirty="0">
                          <a:effectLst/>
                          <a:latin typeface="+mn-lt"/>
                        </a:rPr>
                        <a:t>félévközi dolgozat</a:t>
                      </a:r>
                      <a:endParaRPr lang="hu-HU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b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május 20. (15)</a:t>
                      </a:r>
                      <a:endParaRPr lang="hu-HU" sz="2000" b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000" b="0" i="1" dirty="0">
                          <a:effectLst/>
                          <a:latin typeface="+mn-lt"/>
                        </a:rPr>
                        <a:t>félévközi dolgozat pótlás</a:t>
                      </a:r>
                      <a:endParaRPr lang="hu-HU" sz="2000" b="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91236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106</Words>
  <Application>Microsoft Office PowerPoint</Application>
  <PresentationFormat>Szélesvásznú</PresentationFormat>
  <Paragraphs>15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Közlekedési hálózatok témák levelező 2022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Transport topics</dc:title>
  <dc:creator>Andras</dc:creator>
  <cp:lastModifiedBy>András Gulyás</cp:lastModifiedBy>
  <cp:revision>20</cp:revision>
  <dcterms:created xsi:type="dcterms:W3CDTF">2018-09-13T14:54:41Z</dcterms:created>
  <dcterms:modified xsi:type="dcterms:W3CDTF">2022-01-10T16:29:01Z</dcterms:modified>
</cp:coreProperties>
</file>