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368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48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598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01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23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97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19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896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27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504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1CCAE-7E91-4AC7-B882-D6C2EAAAD95E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27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lyasandras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97368" y="765545"/>
            <a:ext cx="9997263" cy="5082363"/>
          </a:xfrm>
        </p:spPr>
        <p:txBody>
          <a:bodyPr>
            <a:normAutofit fontScale="85000" lnSpcReduction="20000"/>
          </a:bodyPr>
          <a:lstStyle/>
          <a:p>
            <a:r>
              <a:rPr lang="hu-HU" sz="2800" u="sng" dirty="0"/>
              <a:t>Városi közlekedés gyakorlat – esszé</a:t>
            </a:r>
          </a:p>
          <a:p>
            <a:endParaRPr lang="hu-HU" sz="2800" dirty="0"/>
          </a:p>
          <a:p>
            <a:pPr algn="l">
              <a:lnSpc>
                <a:spcPct val="120000"/>
              </a:lnSpc>
            </a:pPr>
            <a:r>
              <a:rPr lang="hu-HU" sz="2800" dirty="0"/>
              <a:t>CIVITAS = </a:t>
            </a:r>
            <a:r>
              <a:rPr lang="hu-HU" sz="2800" b="1" dirty="0" err="1"/>
              <a:t>CI</a:t>
            </a:r>
            <a:r>
              <a:rPr lang="hu-HU" sz="2800" dirty="0" err="1"/>
              <a:t>ty</a:t>
            </a:r>
            <a:r>
              <a:rPr lang="hu-HU" sz="2800" dirty="0"/>
              <a:t> </a:t>
            </a:r>
            <a:r>
              <a:rPr lang="hu-HU" sz="2800" b="1" dirty="0" err="1"/>
              <a:t>VITA</a:t>
            </a:r>
            <a:r>
              <a:rPr lang="hu-HU" sz="2800" dirty="0" err="1"/>
              <a:t>lity</a:t>
            </a:r>
            <a:r>
              <a:rPr lang="hu-HU" sz="2800" dirty="0"/>
              <a:t> and </a:t>
            </a:r>
            <a:r>
              <a:rPr lang="hu-HU" sz="2800" b="1" dirty="0" err="1"/>
              <a:t>S</a:t>
            </a:r>
            <a:r>
              <a:rPr lang="hu-HU" sz="2800" dirty="0" err="1"/>
              <a:t>ustainability</a:t>
            </a:r>
            <a:r>
              <a:rPr lang="hu-HU" sz="2800" dirty="0"/>
              <a:t> (városi élhetőség és fenntarthatóság) az Európai Unióban</a:t>
            </a:r>
          </a:p>
          <a:p>
            <a:pPr algn="l">
              <a:lnSpc>
                <a:spcPct val="120000"/>
              </a:lnSpc>
            </a:pPr>
            <a:r>
              <a:rPr lang="hu-HU" sz="2800" dirty="0"/>
              <a:t>Egy CIVITAS tematikus csoport kiválasztása, lényegének bemutatása, példákkal</a:t>
            </a:r>
          </a:p>
          <a:p>
            <a:pPr algn="l">
              <a:lnSpc>
                <a:spcPct val="120000"/>
              </a:lnSpc>
            </a:pPr>
            <a:r>
              <a:rPr lang="hu-HU" sz="2800" dirty="0"/>
              <a:t>Saját vélemény, hazai alkalmazási lehetőség</a:t>
            </a:r>
          </a:p>
          <a:p>
            <a:pPr algn="l"/>
            <a:endParaRPr lang="hu-HU" sz="2800" dirty="0"/>
          </a:p>
          <a:p>
            <a:pPr algn="l">
              <a:lnSpc>
                <a:spcPct val="120000"/>
              </a:lnSpc>
            </a:pPr>
            <a:r>
              <a:rPr lang="hu-HU" sz="2800" dirty="0"/>
              <a:t>6-8 oldal pdf formátumban beadandó 2022. május 12-ig</a:t>
            </a:r>
          </a:p>
          <a:p>
            <a:pPr algn="l">
              <a:lnSpc>
                <a:spcPct val="120000"/>
              </a:lnSpc>
            </a:pPr>
            <a:r>
              <a:rPr lang="hu-HU" sz="2800" dirty="0">
                <a:hlinkClick r:id="rId2"/>
              </a:rPr>
              <a:t>gulyasandras@hotmail.com</a:t>
            </a:r>
            <a:r>
              <a:rPr lang="hu-HU" sz="2800" dirty="0"/>
              <a:t> címre küldve és a Teams csoportba feltöltve</a:t>
            </a:r>
          </a:p>
          <a:p>
            <a:pPr algn="l">
              <a:lnSpc>
                <a:spcPct val="120000"/>
              </a:lnSpc>
            </a:pPr>
            <a:endParaRPr lang="hu-HU" sz="2800" dirty="0"/>
          </a:p>
          <a:p>
            <a:pPr algn="l"/>
            <a:r>
              <a:rPr lang="hu-HU" sz="2800" dirty="0"/>
              <a:t>A beadás a félévközi teszt megírásának feltétele!</a:t>
            </a:r>
          </a:p>
        </p:txBody>
      </p:sp>
    </p:spTree>
    <p:extLst>
      <p:ext uri="{BB962C8B-B14F-4D97-AF65-F5344CB8AC3E}">
        <p14:creationId xmlns:p14="http://schemas.microsoft.com/office/powerpoint/2010/main" val="356715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https://civitas.eu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E56E2413-5AAF-451C-8E0D-F0E34DE611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798"/>
          <a:stretch/>
        </p:blipFill>
        <p:spPr>
          <a:xfrm>
            <a:off x="406991" y="1998921"/>
            <a:ext cx="11378018" cy="375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6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70165"/>
            <a:ext cx="10515600" cy="665018"/>
          </a:xfrm>
        </p:spPr>
        <p:txBody>
          <a:bodyPr>
            <a:normAutofit/>
          </a:bodyPr>
          <a:lstStyle/>
          <a:p>
            <a:r>
              <a:rPr lang="hu-HU" sz="3600" b="1" dirty="0"/>
              <a:t>Választható témák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488849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Aktív mobilitás</a:t>
            </a:r>
          </a:p>
          <a:p>
            <a:r>
              <a:rPr lang="hu-HU" dirty="0"/>
              <a:t>Viselkedés változás és mobilitás menedzsment</a:t>
            </a:r>
          </a:p>
          <a:p>
            <a:r>
              <a:rPr lang="hu-HU" dirty="0"/>
              <a:t>Tiszta és energia-hatékony járművek</a:t>
            </a:r>
          </a:p>
          <a:p>
            <a:r>
              <a:rPr lang="hu-HU" dirty="0"/>
              <a:t>Közösségi közlekedés és megosztott mobilitás</a:t>
            </a:r>
          </a:p>
          <a:p>
            <a:r>
              <a:rPr lang="hu-HU" dirty="0"/>
              <a:t>Igény és városi térszerkezet menedzsment</a:t>
            </a:r>
          </a:p>
          <a:p>
            <a:r>
              <a:rPr lang="hu-HU" dirty="0"/>
              <a:t>Integrált és beépülő tervezés</a:t>
            </a:r>
          </a:p>
          <a:p>
            <a:r>
              <a:rPr lang="hu-HU" dirty="0"/>
              <a:t>Közösségi részvétel és közös alkotás</a:t>
            </a:r>
          </a:p>
          <a:p>
            <a:r>
              <a:rPr lang="hu-HU" dirty="0"/>
              <a:t>Közúti biztonság</a:t>
            </a:r>
          </a:p>
          <a:p>
            <a:r>
              <a:rPr lang="hu-HU" dirty="0"/>
              <a:t>Okos és összekapcsolt mobilitás</a:t>
            </a:r>
          </a:p>
          <a:p>
            <a:r>
              <a:rPr lang="hu-HU" dirty="0"/>
              <a:t>Városi logisztika (teherszállítás)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605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113</Words>
  <Application>Microsoft Office PowerPoint</Application>
  <PresentationFormat>Szélesvásznú</PresentationFormat>
  <Paragraphs>22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PowerPoint-bemutató</vt:lpstr>
      <vt:lpstr>https://civitas.eu</vt:lpstr>
      <vt:lpstr>Választható témák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Andras</dc:creator>
  <cp:lastModifiedBy>András Gulyás</cp:lastModifiedBy>
  <cp:revision>20</cp:revision>
  <dcterms:created xsi:type="dcterms:W3CDTF">2019-02-14T12:37:04Z</dcterms:created>
  <dcterms:modified xsi:type="dcterms:W3CDTF">2022-01-16T18:51:00Z</dcterms:modified>
</cp:coreProperties>
</file>