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694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1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860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4917" y="620713"/>
            <a:ext cx="10363200" cy="64135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914400" y="1628776"/>
            <a:ext cx="10363200" cy="4467225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DF870-BE72-4726-BACA-64E3D7654E4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121403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933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88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406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602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31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81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015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330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title"/>
          </p:nvPr>
        </p:nvSpPr>
        <p:spPr>
          <a:xfrm>
            <a:off x="572707" y="320675"/>
            <a:ext cx="7726411" cy="64135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Városi közlekedés </a:t>
            </a:r>
            <a:r>
              <a:rPr lang="hu-HU" b="1" dirty="0"/>
              <a:t>témák 2022</a:t>
            </a:r>
            <a:r>
              <a:rPr lang="en-GB" b="1" dirty="0"/>
              <a:t> </a:t>
            </a:r>
            <a:endParaRPr lang="hu-HU" b="1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780626"/>
              </p:ext>
            </p:extLst>
          </p:nvPr>
        </p:nvGraphicFramePr>
        <p:xfrm>
          <a:off x="572707" y="1045462"/>
          <a:ext cx="7726411" cy="4993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0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6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4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dátum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téma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február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18. (2)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városi közlekedés jellemzői, motorizációs fejlődés, forgalmi tervezés, gyakorlati feladat kiadása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március 4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. (4)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hálózatfejlesztés, gyalogos és kerékpáros forgalom,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közforgalmú közlekedés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március 18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. (6)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forgalomtechnika, átkelési és elkerülő utak, forgalomcsillapítás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április</a:t>
                      </a: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1. (8)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csomópont típusok, jelzőlámpás csomópont</a:t>
                      </a: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hu-H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körforgalom, </a:t>
                      </a: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gyakorlati feladat konzultáció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április 8. (9)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parkolás, 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forgalombiztonság</a:t>
                      </a:r>
                      <a:r>
                        <a:rPr lang="en-GB" sz="2000" b="1" dirty="0">
                          <a:effectLst/>
                          <a:latin typeface="+mn-lt"/>
                        </a:rPr>
                        <a:t>, 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biztonsági</a:t>
                      </a:r>
                      <a:r>
                        <a:rPr lang="en-GB" sz="2000" b="1" dirty="0">
                          <a:effectLst/>
                          <a:latin typeface="+mn-lt"/>
                        </a:rPr>
                        <a:t> audit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, intelligens rendszerek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április 29. (12)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fenntartható városi mobilitási terv (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SUMP)</a:t>
                      </a:r>
                      <a:r>
                        <a:rPr lang="hu-HU" sz="20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effectLst/>
                          <a:latin typeface="+mn-lt"/>
                        </a:rPr>
                        <a:t>vasúti, vízi és légi közlekedés</a:t>
                      </a:r>
                      <a:r>
                        <a:rPr lang="hu-HU" sz="2000" b="1" baseline="0" dirty="0">
                          <a:effectLst/>
                          <a:latin typeface="+mn-lt"/>
                        </a:rPr>
                        <a:t> a városokban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május 13. (14)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gyakorlati feladat beadása,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félévközi dolgozat (teszt)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119" y="641350"/>
            <a:ext cx="3512180" cy="565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1236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122</Words>
  <Application>Microsoft Office PowerPoint</Application>
  <PresentationFormat>Szélesvásznú</PresentationFormat>
  <Paragraphs>20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Városi közlekedés témák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Transport topics</dc:title>
  <dc:creator>Andras</dc:creator>
  <cp:lastModifiedBy>András Gulyás</cp:lastModifiedBy>
  <cp:revision>20</cp:revision>
  <dcterms:created xsi:type="dcterms:W3CDTF">2018-09-13T14:54:41Z</dcterms:created>
  <dcterms:modified xsi:type="dcterms:W3CDTF">2022-01-10T16:28:52Z</dcterms:modified>
</cp:coreProperties>
</file>