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9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1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917" y="620713"/>
            <a:ext cx="10363200" cy="6413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628776"/>
            <a:ext cx="10363200" cy="44672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870-BE72-4726-BACA-64E3D7654E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214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3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0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AC4-BE54-4CEF-94B7-D43799B20708}" type="datetimeFigureOut">
              <a:rPr lang="hu-HU" smtClean="0"/>
              <a:t>2020. 07. 17.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3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>
          <a:xfrm>
            <a:off x="659053" y="0"/>
            <a:ext cx="10363200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Urban Transport topics</a:t>
            </a:r>
            <a:r>
              <a:rPr lang="hu-HU" b="1" dirty="0"/>
              <a:t> 2020</a:t>
            </a:r>
            <a:r>
              <a:rPr lang="en-GB" b="1" dirty="0"/>
              <a:t> 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16219"/>
              </p:ext>
            </p:extLst>
          </p:nvPr>
        </p:nvGraphicFramePr>
        <p:xfrm>
          <a:off x="1215158" y="641350"/>
          <a:ext cx="8427606" cy="564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6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date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topic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September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effectLst/>
                          <a:latin typeface="+mn-lt"/>
                        </a:rPr>
                        <a:t>Basic ideas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September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noProof="0" dirty="0">
                          <a:effectLst/>
                          <a:latin typeface="+mn-lt"/>
                        </a:rPr>
                        <a:t>Motorisation</a:t>
                      </a:r>
                      <a:r>
                        <a:rPr lang="hu-HU" sz="2000" b="1" i="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2000" b="1" i="0" dirty="0">
                          <a:effectLst/>
                          <a:latin typeface="+mn-lt"/>
                        </a:rPr>
                        <a:t>Traffic planning</a:t>
                      </a:r>
                      <a:r>
                        <a:rPr lang="hu-HU" sz="2000" b="1" i="0" dirty="0">
                          <a:effectLst/>
                          <a:latin typeface="+mn-lt"/>
                        </a:rPr>
                        <a:t> 1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September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effectLst/>
                          <a:latin typeface="+mn-lt"/>
                        </a:rPr>
                        <a:t>Traffic planning</a:t>
                      </a:r>
                      <a:r>
                        <a:rPr lang="hu-HU" sz="2000" b="1" i="0" dirty="0">
                          <a:effectLst/>
                          <a:latin typeface="+mn-lt"/>
                        </a:rPr>
                        <a:t> 2, </a:t>
                      </a:r>
                      <a:r>
                        <a:rPr lang="en-GB" sz="2000" b="1" i="0" dirty="0">
                          <a:effectLst/>
                          <a:latin typeface="+mn-lt"/>
                        </a:rPr>
                        <a:t>Networks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September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i="0" dirty="0">
                          <a:effectLst/>
                          <a:latin typeface="+mn-lt"/>
                        </a:rPr>
                        <a:t>Public transport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October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Pedestrians, cycling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October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Bypass roads, urban sections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October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Traffic calming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en-GB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i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break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November</a:t>
                      </a:r>
                      <a:endParaRPr lang="en-GB" sz="2000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Intersections, Traffic signals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November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Roundabouts, Intelligent systems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November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Traffic safety, Safety audit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November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Parking, 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Traffic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2000" b="1" noProof="0" dirty="0">
                          <a:effectLst/>
                          <a:latin typeface="+mn-lt"/>
                        </a:rPr>
                        <a:t>engineering</a:t>
                      </a:r>
                      <a:endParaRPr lang="en-GB" sz="20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2 Dec</a:t>
                      </a:r>
                      <a:r>
                        <a:rPr lang="en-GB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ember</a:t>
                      </a:r>
                      <a:endParaRPr lang="en-GB" sz="2000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Rail, water, air traffic in cities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December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  <a:latin typeface="+mn-lt"/>
                        </a:rPr>
                        <a:t>Mid-term exam test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December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  <a:latin typeface="+mn-lt"/>
                        </a:rPr>
                        <a:t>Mid-term exam test re-take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123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99</Words>
  <Application>Microsoft Office PowerPoint</Application>
  <PresentationFormat>Szélesvásznú</PresentationFormat>
  <Paragraphs>33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Urban Transport topics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Transport topics </dc:title>
  <dc:creator>Andras</dc:creator>
  <cp:lastModifiedBy>András Gulyás</cp:lastModifiedBy>
  <cp:revision>9</cp:revision>
  <dcterms:created xsi:type="dcterms:W3CDTF">2018-09-13T14:54:41Z</dcterms:created>
  <dcterms:modified xsi:type="dcterms:W3CDTF">2020-07-17T15:11:44Z</dcterms:modified>
</cp:coreProperties>
</file>