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75" r:id="rId3"/>
    <p:sldId id="316" r:id="rId4"/>
    <p:sldId id="402" r:id="rId5"/>
    <p:sldId id="403" r:id="rId6"/>
    <p:sldId id="320" r:id="rId7"/>
    <p:sldId id="410" r:id="rId8"/>
    <p:sldId id="404" r:id="rId9"/>
    <p:sldId id="258" r:id="rId10"/>
    <p:sldId id="392" r:id="rId11"/>
    <p:sldId id="406" r:id="rId12"/>
    <p:sldId id="280" r:id="rId13"/>
    <p:sldId id="409" r:id="rId14"/>
    <p:sldId id="362" r:id="rId15"/>
    <p:sldId id="411" r:id="rId16"/>
    <p:sldId id="412" r:id="rId17"/>
    <p:sldId id="434" r:id="rId18"/>
    <p:sldId id="435" r:id="rId19"/>
    <p:sldId id="413" r:id="rId20"/>
    <p:sldId id="414" r:id="rId21"/>
    <p:sldId id="415" r:id="rId22"/>
    <p:sldId id="370" r:id="rId23"/>
    <p:sldId id="429" r:id="rId24"/>
    <p:sldId id="430" r:id="rId25"/>
    <p:sldId id="431" r:id="rId26"/>
    <p:sldId id="432" r:id="rId27"/>
    <p:sldId id="433" r:id="rId28"/>
    <p:sldId id="436" r:id="rId29"/>
    <p:sldId id="417" r:id="rId30"/>
    <p:sldId id="398" r:id="rId31"/>
    <p:sldId id="377" r:id="rId32"/>
    <p:sldId id="378" r:id="rId33"/>
    <p:sldId id="379" r:id="rId34"/>
    <p:sldId id="380" r:id="rId35"/>
    <p:sldId id="376" r:id="rId36"/>
    <p:sldId id="329" r:id="rId37"/>
    <p:sldId id="385" r:id="rId38"/>
    <p:sldId id="386" r:id="rId39"/>
    <p:sldId id="387" r:id="rId40"/>
    <p:sldId id="438" r:id="rId41"/>
    <p:sldId id="332" r:id="rId42"/>
    <p:sldId id="388" r:id="rId43"/>
    <p:sldId id="334" r:id="rId44"/>
    <p:sldId id="381" r:id="rId45"/>
    <p:sldId id="335" r:id="rId46"/>
    <p:sldId id="337" r:id="rId47"/>
    <p:sldId id="382" r:id="rId48"/>
    <p:sldId id="427" r:id="rId49"/>
    <p:sldId id="389" r:id="rId50"/>
    <p:sldId id="390" r:id="rId51"/>
    <p:sldId id="338" r:id="rId52"/>
    <p:sldId id="315" r:id="rId53"/>
  </p:sldIdLst>
  <p:sldSz cx="9144000" cy="6858000" type="screen4x3"/>
  <p:notesSz cx="6669088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F00"/>
    <a:srgbClr val="9966FF"/>
    <a:srgbClr val="FF99CC"/>
    <a:srgbClr val="002D6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013" autoAdjust="0"/>
    <p:restoredTop sz="96625" autoAdjust="0"/>
  </p:normalViewPr>
  <p:slideViewPr>
    <p:cSldViewPr>
      <p:cViewPr varScale="1">
        <p:scale>
          <a:sx n="90" d="100"/>
          <a:sy n="90" d="100"/>
        </p:scale>
        <p:origin x="129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26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54" y="-72"/>
      </p:cViewPr>
      <p:guideLst>
        <p:guide orient="horz" pos="3120"/>
        <p:guide pos="2140"/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pfs2\A70_Kozuti_szolgaltato_ig_kozvetlen\M&#369;szaki%20Szab&#225;lyoz&#225;s\K&#237;s&#233;rleti%20&#250;t-%20&#233;s%20h&#237;d&#233;p&#237;t&#233;s\Be&#233;rkezett%20t&#233;majavaslatok\0.%20T&#233;majavaslat%20&#246;sszes&#237;t&#337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724\AppData\Local\Microsoft\Windows\Temporary%20Internet%20Files\Content.Outlook\1ZO8AP59\diagramo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  <c:spPr>
        <a:pattFill prst="pct5">
          <a:fgClr>
            <a:schemeClr val="accent1"/>
          </a:fgClr>
          <a:bgClr>
            <a:schemeClr val="bg1"/>
          </a:bgClr>
        </a:pattFill>
      </c:spPr>
      <c:txPr>
        <a:bodyPr/>
        <a:lstStyle/>
        <a:p>
          <a:pPr rtl="0">
            <a:defRPr/>
          </a:pPr>
          <a:endParaRPr lang="hu-H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 b="1" dirty="0">
                <a:solidFill>
                  <a:srgbClr val="002060"/>
                </a:solidFill>
              </a:rPr>
              <a:t>Kérelmek megoszlása tartalom szerint</a:t>
            </a:r>
          </a:p>
        </c:rich>
      </c:tx>
      <c:layout>
        <c:manualLayout>
          <c:xMode val="edge"/>
          <c:yMode val="edge"/>
          <c:x val="0.19476195323135065"/>
          <c:y val="6.391763734927939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543841723801413"/>
          <c:y val="0.23939144491313971"/>
          <c:w val="0.474533339134867"/>
          <c:h val="0.65121962662663091"/>
        </c:manualLayout>
      </c:layout>
      <c:pieChart>
        <c:varyColors val="1"/>
        <c:ser>
          <c:idx val="0"/>
          <c:order val="0"/>
          <c:tx>
            <c:v>Kérelmek megoszlása tartalom szerint</c:v>
          </c:tx>
          <c:dPt>
            <c:idx val="0"/>
            <c:bubble3D val="0"/>
            <c:explosion val="5"/>
            <c:extLst>
              <c:ext xmlns:c16="http://schemas.microsoft.com/office/drawing/2014/chart" uri="{C3380CC4-5D6E-409C-BE32-E72D297353CC}">
                <c16:uniqueId val="{00000000-CCA3-4E15-8B07-D2DA0A18BABF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2-CCA3-4E15-8B07-D2DA0A18BABF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4-CCA3-4E15-8B07-D2DA0A18BABF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6-CCA3-4E15-8B07-D2DA0A18BABF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8-CCA3-4E15-8B07-D2DA0A18BABF}"/>
              </c:ext>
            </c:extLst>
          </c:dPt>
          <c:dLbls>
            <c:dLbl>
              <c:idx val="0"/>
              <c:layout>
                <c:manualLayout>
                  <c:x val="-0.12577843394575672"/>
                  <c:y val="1.2100831146106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A3-4E15-8B07-D2DA0A18BAB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Munka1!$L$8:$L$12</c:f>
              <c:strCache>
                <c:ptCount val="5"/>
                <c:pt idx="0">
                  <c:v>Úttervezés</c:v>
                </c:pt>
                <c:pt idx="1">
                  <c:v>Forgalomszabályozás</c:v>
                </c:pt>
                <c:pt idx="2">
                  <c:v>Építőanyagok</c:v>
                </c:pt>
                <c:pt idx="3">
                  <c:v>Útépítés</c:v>
                </c:pt>
                <c:pt idx="4">
                  <c:v>Hídak és műtárgyak</c:v>
                </c:pt>
              </c:strCache>
            </c:strRef>
          </c:cat>
          <c:val>
            <c:numRef>
              <c:f>Munka1!$N$8:$N$12</c:f>
              <c:numCache>
                <c:formatCode>0.0%</c:formatCode>
                <c:ptCount val="5"/>
                <c:pt idx="0">
                  <c:v>0.46835443037974683</c:v>
                </c:pt>
                <c:pt idx="1">
                  <c:v>0.26582278481012656</c:v>
                </c:pt>
                <c:pt idx="2">
                  <c:v>2.5316455696202531E-2</c:v>
                </c:pt>
                <c:pt idx="3">
                  <c:v>0.12658227848101267</c:v>
                </c:pt>
                <c:pt idx="4">
                  <c:v>0.11392405063291139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CA3-4E15-8B07-D2DA0A18BA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/>
          </a:pPr>
          <a:endParaRPr lang="hu-H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 b="1" dirty="0">
                <a:solidFill>
                  <a:srgbClr val="002060"/>
                </a:solidFill>
              </a:rPr>
              <a:t>Kérelmek megoszlása tartalom szerint</a:t>
            </a:r>
          </a:p>
        </c:rich>
      </c:tx>
      <c:layout>
        <c:manualLayout>
          <c:xMode val="edge"/>
          <c:yMode val="edge"/>
          <c:x val="0.19476195323135065"/>
          <c:y val="6.391763734927939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543841723801413"/>
          <c:y val="0.23939144491313971"/>
          <c:w val="0.474533339134867"/>
          <c:h val="0.65121962662663091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/>
          </a:pPr>
          <a:endParaRPr lang="hu-H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/>
              <a:t>Műszaki eltérések kategóriák szerinti megoszlása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v>Műszaki eltérések kategórik szerinti megoszlása</c:v>
          </c:tx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49EE-49B2-A6FC-FF2DDB859C23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49EE-49B2-A6FC-FF2DDB859C23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49EE-49B2-A6FC-FF2DDB859C23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Statisztika!$E$11:$E$14</c:f>
              <c:strCache>
                <c:ptCount val="4"/>
                <c:pt idx="0">
                  <c:v>Úttervezés</c:v>
                </c:pt>
                <c:pt idx="1">
                  <c:v>Fogalomszabályozás</c:v>
                </c:pt>
                <c:pt idx="2">
                  <c:v>Útépítés</c:v>
                </c:pt>
                <c:pt idx="3">
                  <c:v>Hidak és műtárgyak</c:v>
                </c:pt>
              </c:strCache>
            </c:strRef>
          </c:cat>
          <c:val>
            <c:numRef>
              <c:f>Statisztika!$G$11:$G$14</c:f>
              <c:numCache>
                <c:formatCode>0%</c:formatCode>
                <c:ptCount val="4"/>
                <c:pt idx="0">
                  <c:v>0.51923076923076927</c:v>
                </c:pt>
                <c:pt idx="1">
                  <c:v>0.25</c:v>
                </c:pt>
                <c:pt idx="2">
                  <c:v>1.9230769230769232E-2</c:v>
                </c:pt>
                <c:pt idx="3">
                  <c:v>0.21153846153846154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9EE-49B2-A6FC-FF2DDB859C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/>
          </a:pPr>
          <a:endParaRPr lang="hu-H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image" Target="../media/image11.jpg"/><Relationship Id="rId6" Type="http://schemas.microsoft.com/office/2007/relationships/hdphoto" Target="../media/hdphoto2.wdp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jpg"/><Relationship Id="rId6" Type="http://schemas.microsoft.com/office/2007/relationships/hdphoto" Target="../media/hdphoto2.wdp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59AA3A-5822-4BF0-B457-D4D72C31E8E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B6F76FCE-1A02-49A2-805E-3448B1657EEF}">
      <dgm:prSet phldrT="[Szöveg]"/>
      <dgm:spPr/>
      <dgm:t>
        <a:bodyPr/>
        <a:lstStyle/>
        <a:p>
          <a:r>
            <a:rPr lang="hu-HU" b="1" dirty="0">
              <a:latin typeface="Times New Roman"/>
              <a:cs typeface="Times New Roman"/>
            </a:rPr>
            <a:t>§  </a:t>
          </a:r>
          <a:r>
            <a:rPr lang="hu-HU" b="1" dirty="0">
              <a:latin typeface="Times New Roman" panose="02020603050405020304" pitchFamily="18" charset="0"/>
              <a:cs typeface="Times New Roman" panose="02020603050405020304" pitchFamily="18" charset="0"/>
            </a:rPr>
            <a:t>TÖRVÉNY</a:t>
          </a:r>
          <a:endParaRPr lang="hu-HU" dirty="0"/>
        </a:p>
      </dgm:t>
    </dgm:pt>
    <dgm:pt modelId="{361025E3-4EE0-4EEA-A147-F3AB72A81C93}" type="parTrans" cxnId="{75DF97C3-8029-45EA-B9C9-E5A8A117870A}">
      <dgm:prSet/>
      <dgm:spPr/>
      <dgm:t>
        <a:bodyPr/>
        <a:lstStyle/>
        <a:p>
          <a:endParaRPr lang="hu-HU"/>
        </a:p>
      </dgm:t>
    </dgm:pt>
    <dgm:pt modelId="{4619E32E-0540-4946-BC80-866AFF722477}" type="sibTrans" cxnId="{75DF97C3-8029-45EA-B9C9-E5A8A117870A}">
      <dgm:prSet/>
      <dgm:spPr/>
      <dgm:t>
        <a:bodyPr/>
        <a:lstStyle/>
        <a:p>
          <a:endParaRPr lang="hu-HU"/>
        </a:p>
      </dgm:t>
    </dgm:pt>
    <dgm:pt modelId="{56D51E3F-104A-4B96-AD1C-0355CF4ADF66}">
      <dgm:prSet phldrT="[Szöveg]"/>
      <dgm:spPr/>
      <dgm:t>
        <a:bodyPr/>
        <a:lstStyle/>
        <a:p>
          <a:r>
            <a:rPr lang="hu-HU" b="1" dirty="0">
              <a:latin typeface="Times New Roman"/>
              <a:cs typeface="Times New Roman"/>
            </a:rPr>
            <a:t>§ </a:t>
          </a:r>
          <a:r>
            <a:rPr lang="hu-HU" b="1" dirty="0">
              <a:latin typeface="Times New Roman" panose="02020603050405020304" pitchFamily="18" charset="0"/>
              <a:cs typeface="Times New Roman" panose="02020603050405020304" pitchFamily="18" charset="0"/>
            </a:rPr>
            <a:t>RENDELET                </a:t>
          </a:r>
          <a:r>
            <a:rPr lang="hu-HU" dirty="0">
              <a:latin typeface="Times New Roman" panose="02020603050405020304" pitchFamily="18" charset="0"/>
              <a:cs typeface="Times New Roman" panose="02020603050405020304" pitchFamily="18" charset="0"/>
            </a:rPr>
            <a:t>(útügyi műszaki szabályzat)</a:t>
          </a:r>
          <a:endParaRPr lang="hu-HU" dirty="0"/>
        </a:p>
      </dgm:t>
    </dgm:pt>
    <dgm:pt modelId="{3E6C8234-2751-4070-8E35-FA7BA0C6C558}" type="parTrans" cxnId="{80D41ABC-27CA-4311-83B0-D6E8C1AF719D}">
      <dgm:prSet/>
      <dgm:spPr/>
      <dgm:t>
        <a:bodyPr/>
        <a:lstStyle/>
        <a:p>
          <a:endParaRPr lang="hu-HU"/>
        </a:p>
      </dgm:t>
    </dgm:pt>
    <dgm:pt modelId="{D35BBD0D-1B55-4473-989B-0CFB38F9F243}" type="sibTrans" cxnId="{80D41ABC-27CA-4311-83B0-D6E8C1AF719D}">
      <dgm:prSet/>
      <dgm:spPr/>
      <dgm:t>
        <a:bodyPr/>
        <a:lstStyle/>
        <a:p>
          <a:endParaRPr lang="hu-HU"/>
        </a:p>
      </dgm:t>
    </dgm:pt>
    <dgm:pt modelId="{EC2D4151-FCA6-4087-989B-89105D54C07E}">
      <dgm:prSet phldrT="[Szöveg]"/>
      <dgm:spPr/>
      <dgm:t>
        <a:bodyPr/>
        <a:lstStyle/>
        <a:p>
          <a:r>
            <a:rPr lang="hu-HU" b="1" dirty="0">
              <a:latin typeface="Times New Roman" panose="02020603050405020304" pitchFamily="18" charset="0"/>
              <a:cs typeface="Times New Roman" panose="02020603050405020304" pitchFamily="18" charset="0"/>
            </a:rPr>
            <a:t>NEMZETI SZABVÁNY (MSZ)</a:t>
          </a:r>
          <a:endParaRPr lang="hu-HU" dirty="0"/>
        </a:p>
      </dgm:t>
    </dgm:pt>
    <dgm:pt modelId="{A68DDE05-1190-4FAC-AAF7-DCB67A21D106}" type="parTrans" cxnId="{22C46C1A-6B2C-430D-89CA-62A86B799784}">
      <dgm:prSet/>
      <dgm:spPr/>
      <dgm:t>
        <a:bodyPr/>
        <a:lstStyle/>
        <a:p>
          <a:endParaRPr lang="hu-HU"/>
        </a:p>
      </dgm:t>
    </dgm:pt>
    <dgm:pt modelId="{874008EA-8092-487D-A1EF-3F82E38EAD6B}" type="sibTrans" cxnId="{22C46C1A-6B2C-430D-89CA-62A86B799784}">
      <dgm:prSet/>
      <dgm:spPr/>
      <dgm:t>
        <a:bodyPr/>
        <a:lstStyle/>
        <a:p>
          <a:endParaRPr lang="hu-HU"/>
        </a:p>
      </dgm:t>
    </dgm:pt>
    <dgm:pt modelId="{BEAE082C-D416-488C-B2CC-648B9E3B1329}">
      <dgm:prSet phldrT="[Szöveg]"/>
      <dgm:spPr/>
      <dgm:t>
        <a:bodyPr/>
        <a:lstStyle/>
        <a:p>
          <a:r>
            <a:rPr lang="hu-HU" b="1" dirty="0">
              <a:latin typeface="Times New Roman" panose="02020603050405020304" pitchFamily="18" charset="0"/>
              <a:cs typeface="Times New Roman" panose="02020603050405020304" pitchFamily="18" charset="0"/>
            </a:rPr>
            <a:t>ÚTÜGYI MŰSZAKI ELŐÍRÁS (ÚME</a:t>
          </a:r>
          <a:endParaRPr lang="hu-HU" dirty="0"/>
        </a:p>
      </dgm:t>
    </dgm:pt>
    <dgm:pt modelId="{36F0F047-1EAF-4FB6-9075-13ADA3A1DC9E}" type="parTrans" cxnId="{203643E3-CAA2-4B93-829B-39D67A7FB1A0}">
      <dgm:prSet/>
      <dgm:spPr/>
      <dgm:t>
        <a:bodyPr/>
        <a:lstStyle/>
        <a:p>
          <a:endParaRPr lang="hu-HU"/>
        </a:p>
      </dgm:t>
    </dgm:pt>
    <dgm:pt modelId="{B70A0F29-CFB8-475F-9A7A-DF8A5E484FAA}" type="sibTrans" cxnId="{203643E3-CAA2-4B93-829B-39D67A7FB1A0}">
      <dgm:prSet/>
      <dgm:spPr/>
      <dgm:t>
        <a:bodyPr/>
        <a:lstStyle/>
        <a:p>
          <a:endParaRPr lang="hu-HU"/>
        </a:p>
      </dgm:t>
    </dgm:pt>
    <dgm:pt modelId="{CEA523FD-9445-4F00-A9DF-ECA0E033CCD8}">
      <dgm:prSet phldrT="[Szöveg]"/>
      <dgm:spPr/>
      <dgm:t>
        <a:bodyPr/>
        <a:lstStyle/>
        <a:p>
          <a:r>
            <a:rPr lang="hu-HU" b="1" dirty="0">
              <a:latin typeface="Times New Roman" panose="02020603050405020304" pitchFamily="18" charset="0"/>
              <a:cs typeface="Times New Roman" panose="02020603050405020304" pitchFamily="18" charset="0"/>
            </a:rPr>
            <a:t>ÉPÍTŐIPAR MŰSZAKI ENGEDÉLY (EME)</a:t>
          </a:r>
          <a:endParaRPr lang="hu-HU" dirty="0"/>
        </a:p>
      </dgm:t>
    </dgm:pt>
    <dgm:pt modelId="{BE2172BD-37D5-43CD-AF86-8908E782EA62}" type="parTrans" cxnId="{CE91A503-3979-4FEC-8CB3-B03596E3A7E9}">
      <dgm:prSet/>
      <dgm:spPr/>
      <dgm:t>
        <a:bodyPr/>
        <a:lstStyle/>
        <a:p>
          <a:endParaRPr lang="hu-HU"/>
        </a:p>
      </dgm:t>
    </dgm:pt>
    <dgm:pt modelId="{5E133EA5-FBBA-47C3-8CBF-A8AC7E4234CF}" type="sibTrans" cxnId="{CE91A503-3979-4FEC-8CB3-B03596E3A7E9}">
      <dgm:prSet/>
      <dgm:spPr/>
      <dgm:t>
        <a:bodyPr/>
        <a:lstStyle/>
        <a:p>
          <a:endParaRPr lang="hu-HU"/>
        </a:p>
      </dgm:t>
    </dgm:pt>
    <dgm:pt modelId="{EC607BCD-259B-4CE5-8140-3D8034EFD8CE}">
      <dgm:prSet phldrT="[Szöveg]"/>
      <dgm:spPr/>
      <dgm:t>
        <a:bodyPr/>
        <a:lstStyle/>
        <a:p>
          <a:r>
            <a:rPr lang="hu-HU" b="1" dirty="0">
              <a:latin typeface="Times New Roman" panose="02020603050405020304" pitchFamily="18" charset="0"/>
              <a:cs typeface="Times New Roman" panose="02020603050405020304" pitchFamily="18" charset="0"/>
            </a:rPr>
            <a:t>NEMZETI MŰSZAKI ÉRTÉKELÉS (NMÉ)</a:t>
          </a:r>
          <a:endParaRPr lang="hu-HU" dirty="0"/>
        </a:p>
      </dgm:t>
    </dgm:pt>
    <dgm:pt modelId="{DC9079EE-4AAA-48A0-8477-7A11C4F0486D}" type="parTrans" cxnId="{27550AC8-48CC-45F4-9133-B144DD710CD0}">
      <dgm:prSet/>
      <dgm:spPr/>
      <dgm:t>
        <a:bodyPr/>
        <a:lstStyle/>
        <a:p>
          <a:endParaRPr lang="hu-HU"/>
        </a:p>
      </dgm:t>
    </dgm:pt>
    <dgm:pt modelId="{53E7F5B8-98A8-4E40-8094-F2CEB1CACEC1}" type="sibTrans" cxnId="{27550AC8-48CC-45F4-9133-B144DD710CD0}">
      <dgm:prSet/>
      <dgm:spPr/>
      <dgm:t>
        <a:bodyPr/>
        <a:lstStyle/>
        <a:p>
          <a:endParaRPr lang="hu-HU"/>
        </a:p>
      </dgm:t>
    </dgm:pt>
    <dgm:pt modelId="{24836EA5-B6CB-4687-AA30-34DBC346ED98}">
      <dgm:prSet phldrT="[Szöveg]"/>
      <dgm:spPr/>
      <dgm:t>
        <a:bodyPr/>
        <a:lstStyle/>
        <a:p>
          <a:r>
            <a:rPr lang="hu-HU" b="1" dirty="0">
              <a:latin typeface="Times New Roman" panose="02020603050405020304" pitchFamily="18" charset="0"/>
              <a:cs typeface="Times New Roman" panose="02020603050405020304" pitchFamily="18" charset="0"/>
            </a:rPr>
            <a:t>EURÓPAI ÉRTÉKELÉSI DOKUMENTUMOK (EAD)</a:t>
          </a:r>
          <a:endParaRPr lang="hu-HU" dirty="0"/>
        </a:p>
      </dgm:t>
    </dgm:pt>
    <dgm:pt modelId="{101D72D4-36BF-4164-901C-9789C4E2C41B}" type="parTrans" cxnId="{51724B69-AECB-4B34-B1E1-692275D244BB}">
      <dgm:prSet/>
      <dgm:spPr/>
      <dgm:t>
        <a:bodyPr/>
        <a:lstStyle/>
        <a:p>
          <a:endParaRPr lang="hu-HU"/>
        </a:p>
      </dgm:t>
    </dgm:pt>
    <dgm:pt modelId="{46F0A13F-2F13-4B29-B939-E25605BEFB48}" type="sibTrans" cxnId="{51724B69-AECB-4B34-B1E1-692275D244BB}">
      <dgm:prSet/>
      <dgm:spPr/>
      <dgm:t>
        <a:bodyPr/>
        <a:lstStyle/>
        <a:p>
          <a:endParaRPr lang="hu-HU"/>
        </a:p>
      </dgm:t>
    </dgm:pt>
    <dgm:pt modelId="{FB5CEFAA-89EA-4020-BFB6-377B38C6F603}">
      <dgm:prSet phldrT="[Szöveg]"/>
      <dgm:spPr/>
      <dgm:t>
        <a:bodyPr/>
        <a:lstStyle/>
        <a:p>
          <a:pPr algn="ctr"/>
          <a:r>
            <a:rPr lang="hu-HU" b="1" dirty="0">
              <a:latin typeface="Times New Roman" panose="02020603050405020304" pitchFamily="18" charset="0"/>
              <a:cs typeface="Times New Roman" panose="02020603050405020304" pitchFamily="18" charset="0"/>
            </a:rPr>
            <a:t>EURÓPAI MŰSZAKI ÉRTÉKELÉS (ETA); CE</a:t>
          </a:r>
        </a:p>
      </dgm:t>
    </dgm:pt>
    <dgm:pt modelId="{7E16022A-94C9-4483-9EEB-938A16BECE28}" type="parTrans" cxnId="{31AB5386-7E7C-4C41-9FCB-DA0365C6629D}">
      <dgm:prSet/>
      <dgm:spPr/>
      <dgm:t>
        <a:bodyPr/>
        <a:lstStyle/>
        <a:p>
          <a:endParaRPr lang="hu-HU"/>
        </a:p>
      </dgm:t>
    </dgm:pt>
    <dgm:pt modelId="{5C2A565D-0EA3-4DFB-9E87-6A08226E88F9}" type="sibTrans" cxnId="{31AB5386-7E7C-4C41-9FCB-DA0365C6629D}">
      <dgm:prSet/>
      <dgm:spPr/>
      <dgm:t>
        <a:bodyPr/>
        <a:lstStyle/>
        <a:p>
          <a:endParaRPr lang="hu-HU"/>
        </a:p>
      </dgm:t>
    </dgm:pt>
    <dgm:pt modelId="{02C00DF7-E165-46C2-9A15-C261260AD53B}" type="pres">
      <dgm:prSet presAssocID="{3959AA3A-5822-4BF0-B457-D4D72C31E8E4}" presName="Name0" presStyleCnt="0">
        <dgm:presLayoutVars>
          <dgm:dir/>
          <dgm:animLvl val="lvl"/>
          <dgm:resizeHandles val="exact"/>
        </dgm:presLayoutVars>
      </dgm:prSet>
      <dgm:spPr/>
    </dgm:pt>
    <dgm:pt modelId="{CA626147-E2C0-4C12-8B37-3DACDBE84DF5}" type="pres">
      <dgm:prSet presAssocID="{B6F76FCE-1A02-49A2-805E-3448B1657EEF}" presName="Name8" presStyleCnt="0"/>
      <dgm:spPr/>
    </dgm:pt>
    <dgm:pt modelId="{9104B2FD-18A0-427C-BCDF-74F0E30BA0B8}" type="pres">
      <dgm:prSet presAssocID="{B6F76FCE-1A02-49A2-805E-3448B1657EEF}" presName="level" presStyleLbl="node1" presStyleIdx="0" presStyleCnt="8">
        <dgm:presLayoutVars>
          <dgm:chMax val="1"/>
          <dgm:bulletEnabled val="1"/>
        </dgm:presLayoutVars>
      </dgm:prSet>
      <dgm:spPr/>
    </dgm:pt>
    <dgm:pt modelId="{8C284D0E-A0DA-491F-96A4-BE97494EDBE7}" type="pres">
      <dgm:prSet presAssocID="{B6F76FCE-1A02-49A2-805E-3448B1657EE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3DB0033-EC2F-4547-AECB-E6408C0EA46C}" type="pres">
      <dgm:prSet presAssocID="{56D51E3F-104A-4B96-AD1C-0355CF4ADF66}" presName="Name8" presStyleCnt="0"/>
      <dgm:spPr/>
    </dgm:pt>
    <dgm:pt modelId="{86102A68-CC70-4CD8-B21B-5FD37B9910E5}" type="pres">
      <dgm:prSet presAssocID="{56D51E3F-104A-4B96-AD1C-0355CF4ADF66}" presName="level" presStyleLbl="node1" presStyleIdx="1" presStyleCnt="8">
        <dgm:presLayoutVars>
          <dgm:chMax val="1"/>
          <dgm:bulletEnabled val="1"/>
        </dgm:presLayoutVars>
      </dgm:prSet>
      <dgm:spPr/>
    </dgm:pt>
    <dgm:pt modelId="{502DF95D-7B7A-42AA-AFC5-CB9DBF03A0BA}" type="pres">
      <dgm:prSet presAssocID="{56D51E3F-104A-4B96-AD1C-0355CF4ADF6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A35563D-4331-42D9-A40B-5F53D704B305}" type="pres">
      <dgm:prSet presAssocID="{EC2D4151-FCA6-4087-989B-89105D54C07E}" presName="Name8" presStyleCnt="0"/>
      <dgm:spPr/>
    </dgm:pt>
    <dgm:pt modelId="{B649B716-FC11-434A-AB5A-1932D6D25BF0}" type="pres">
      <dgm:prSet presAssocID="{EC2D4151-FCA6-4087-989B-89105D54C07E}" presName="level" presStyleLbl="node1" presStyleIdx="2" presStyleCnt="8">
        <dgm:presLayoutVars>
          <dgm:chMax val="1"/>
          <dgm:bulletEnabled val="1"/>
        </dgm:presLayoutVars>
      </dgm:prSet>
      <dgm:spPr/>
    </dgm:pt>
    <dgm:pt modelId="{17338DBF-362F-44AA-B422-1B518C0213B7}" type="pres">
      <dgm:prSet presAssocID="{EC2D4151-FCA6-4087-989B-89105D54C07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0B588C8-7531-47B7-BB26-FBA76E0688A1}" type="pres">
      <dgm:prSet presAssocID="{BEAE082C-D416-488C-B2CC-648B9E3B1329}" presName="Name8" presStyleCnt="0"/>
      <dgm:spPr/>
    </dgm:pt>
    <dgm:pt modelId="{263E1578-DE6C-4DD0-9997-72D62083EC97}" type="pres">
      <dgm:prSet presAssocID="{BEAE082C-D416-488C-B2CC-648B9E3B1329}" presName="level" presStyleLbl="node1" presStyleIdx="3" presStyleCnt="8">
        <dgm:presLayoutVars>
          <dgm:chMax val="1"/>
          <dgm:bulletEnabled val="1"/>
        </dgm:presLayoutVars>
      </dgm:prSet>
      <dgm:spPr/>
    </dgm:pt>
    <dgm:pt modelId="{78C6A1B1-A9C7-499B-BF7C-D543FCB79FCE}" type="pres">
      <dgm:prSet presAssocID="{BEAE082C-D416-488C-B2CC-648B9E3B132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19DD00F-578C-44F7-B915-3714024AB20F}" type="pres">
      <dgm:prSet presAssocID="{CEA523FD-9445-4F00-A9DF-ECA0E033CCD8}" presName="Name8" presStyleCnt="0"/>
      <dgm:spPr/>
    </dgm:pt>
    <dgm:pt modelId="{22A77DAA-00EA-4616-ABFB-03BB4A6DDD46}" type="pres">
      <dgm:prSet presAssocID="{CEA523FD-9445-4F00-A9DF-ECA0E033CCD8}" presName="level" presStyleLbl="node1" presStyleIdx="4" presStyleCnt="8">
        <dgm:presLayoutVars>
          <dgm:chMax val="1"/>
          <dgm:bulletEnabled val="1"/>
        </dgm:presLayoutVars>
      </dgm:prSet>
      <dgm:spPr/>
    </dgm:pt>
    <dgm:pt modelId="{12255411-CA37-4E95-9676-69D9228E175C}" type="pres">
      <dgm:prSet presAssocID="{CEA523FD-9445-4F00-A9DF-ECA0E033CCD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80E79D8-9C80-44CE-B380-AEE5E45A80CC}" type="pres">
      <dgm:prSet presAssocID="{EC607BCD-259B-4CE5-8140-3D8034EFD8CE}" presName="Name8" presStyleCnt="0"/>
      <dgm:spPr/>
    </dgm:pt>
    <dgm:pt modelId="{C1BBF618-2A19-463D-A6CA-559E02FAEB78}" type="pres">
      <dgm:prSet presAssocID="{EC607BCD-259B-4CE5-8140-3D8034EFD8CE}" presName="level" presStyleLbl="node1" presStyleIdx="5" presStyleCnt="8">
        <dgm:presLayoutVars>
          <dgm:chMax val="1"/>
          <dgm:bulletEnabled val="1"/>
        </dgm:presLayoutVars>
      </dgm:prSet>
      <dgm:spPr/>
    </dgm:pt>
    <dgm:pt modelId="{7A064E59-85B1-45E9-B99F-CBB6556C40E0}" type="pres">
      <dgm:prSet presAssocID="{EC607BCD-259B-4CE5-8140-3D8034EFD8C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10663B8-3E14-4F8D-9FF8-03A1FD42D116}" type="pres">
      <dgm:prSet presAssocID="{24836EA5-B6CB-4687-AA30-34DBC346ED98}" presName="Name8" presStyleCnt="0"/>
      <dgm:spPr/>
    </dgm:pt>
    <dgm:pt modelId="{BD1FC11A-89C1-4F80-8280-1724FF804A60}" type="pres">
      <dgm:prSet presAssocID="{24836EA5-B6CB-4687-AA30-34DBC346ED98}" presName="level" presStyleLbl="node1" presStyleIdx="6" presStyleCnt="8">
        <dgm:presLayoutVars>
          <dgm:chMax val="1"/>
          <dgm:bulletEnabled val="1"/>
        </dgm:presLayoutVars>
      </dgm:prSet>
      <dgm:spPr/>
    </dgm:pt>
    <dgm:pt modelId="{6E05CA41-A54C-439D-AEAA-47FBAA9368CB}" type="pres">
      <dgm:prSet presAssocID="{24836EA5-B6CB-4687-AA30-34DBC346ED9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564C6FE-CCC3-47DC-A3FB-5A6A73B5FFE8}" type="pres">
      <dgm:prSet presAssocID="{FB5CEFAA-89EA-4020-BFB6-377B38C6F603}" presName="Name8" presStyleCnt="0"/>
      <dgm:spPr/>
    </dgm:pt>
    <dgm:pt modelId="{DB7776EC-D9E7-4A71-8806-167E9A79D54C}" type="pres">
      <dgm:prSet presAssocID="{FB5CEFAA-89EA-4020-BFB6-377B38C6F603}" presName="level" presStyleLbl="node1" presStyleIdx="7" presStyleCnt="8">
        <dgm:presLayoutVars>
          <dgm:chMax val="1"/>
          <dgm:bulletEnabled val="1"/>
        </dgm:presLayoutVars>
      </dgm:prSet>
      <dgm:spPr/>
    </dgm:pt>
    <dgm:pt modelId="{10C36E45-AB78-4C5D-A2BE-DEBF283DB723}" type="pres">
      <dgm:prSet presAssocID="{FB5CEFAA-89EA-4020-BFB6-377B38C6F603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CE91A503-3979-4FEC-8CB3-B03596E3A7E9}" srcId="{3959AA3A-5822-4BF0-B457-D4D72C31E8E4}" destId="{CEA523FD-9445-4F00-A9DF-ECA0E033CCD8}" srcOrd="4" destOrd="0" parTransId="{BE2172BD-37D5-43CD-AF86-8908E782EA62}" sibTransId="{5E133EA5-FBBA-47C3-8CBF-A8AC7E4234CF}"/>
    <dgm:cxn modelId="{A2453A12-C136-48FC-A598-9F6612C5CEF0}" type="presOf" srcId="{EC2D4151-FCA6-4087-989B-89105D54C07E}" destId="{17338DBF-362F-44AA-B422-1B518C0213B7}" srcOrd="1" destOrd="0" presId="urn:microsoft.com/office/officeart/2005/8/layout/pyramid1"/>
    <dgm:cxn modelId="{22C46C1A-6B2C-430D-89CA-62A86B799784}" srcId="{3959AA3A-5822-4BF0-B457-D4D72C31E8E4}" destId="{EC2D4151-FCA6-4087-989B-89105D54C07E}" srcOrd="2" destOrd="0" parTransId="{A68DDE05-1190-4FAC-AAF7-DCB67A21D106}" sibTransId="{874008EA-8092-487D-A1EF-3F82E38EAD6B}"/>
    <dgm:cxn modelId="{B39FAC20-CA56-4C7F-9C46-5C12A2F8A859}" type="presOf" srcId="{EC607BCD-259B-4CE5-8140-3D8034EFD8CE}" destId="{7A064E59-85B1-45E9-B99F-CBB6556C40E0}" srcOrd="1" destOrd="0" presId="urn:microsoft.com/office/officeart/2005/8/layout/pyramid1"/>
    <dgm:cxn modelId="{28DF7D5B-B557-4758-B23B-CA1CEEA8D792}" type="presOf" srcId="{B6F76FCE-1A02-49A2-805E-3448B1657EEF}" destId="{8C284D0E-A0DA-491F-96A4-BE97494EDBE7}" srcOrd="1" destOrd="0" presId="urn:microsoft.com/office/officeart/2005/8/layout/pyramid1"/>
    <dgm:cxn modelId="{25BB3469-6969-4D32-B920-C8D3C9E10329}" type="presOf" srcId="{FB5CEFAA-89EA-4020-BFB6-377B38C6F603}" destId="{DB7776EC-D9E7-4A71-8806-167E9A79D54C}" srcOrd="0" destOrd="0" presId="urn:microsoft.com/office/officeart/2005/8/layout/pyramid1"/>
    <dgm:cxn modelId="{51724B69-AECB-4B34-B1E1-692275D244BB}" srcId="{3959AA3A-5822-4BF0-B457-D4D72C31E8E4}" destId="{24836EA5-B6CB-4687-AA30-34DBC346ED98}" srcOrd="6" destOrd="0" parTransId="{101D72D4-36BF-4164-901C-9789C4E2C41B}" sibTransId="{46F0A13F-2F13-4B29-B939-E25605BEFB48}"/>
    <dgm:cxn modelId="{8E8C826C-B5B0-4423-A896-D6BA2DF6070C}" type="presOf" srcId="{24836EA5-B6CB-4687-AA30-34DBC346ED98}" destId="{6E05CA41-A54C-439D-AEAA-47FBAA9368CB}" srcOrd="1" destOrd="0" presId="urn:microsoft.com/office/officeart/2005/8/layout/pyramid1"/>
    <dgm:cxn modelId="{A366046E-72D2-409F-ADF7-DE4BAB36AA81}" type="presOf" srcId="{56D51E3F-104A-4B96-AD1C-0355CF4ADF66}" destId="{86102A68-CC70-4CD8-B21B-5FD37B9910E5}" srcOrd="0" destOrd="0" presId="urn:microsoft.com/office/officeart/2005/8/layout/pyramid1"/>
    <dgm:cxn modelId="{C2F29B70-1239-4413-8893-87FF60AE9A48}" type="presOf" srcId="{BEAE082C-D416-488C-B2CC-648B9E3B1329}" destId="{78C6A1B1-A9C7-499B-BF7C-D543FCB79FCE}" srcOrd="1" destOrd="0" presId="urn:microsoft.com/office/officeart/2005/8/layout/pyramid1"/>
    <dgm:cxn modelId="{C55B7B76-A540-4911-8F1F-136253A44064}" type="presOf" srcId="{FB5CEFAA-89EA-4020-BFB6-377B38C6F603}" destId="{10C36E45-AB78-4C5D-A2BE-DEBF283DB723}" srcOrd="1" destOrd="0" presId="urn:microsoft.com/office/officeart/2005/8/layout/pyramid1"/>
    <dgm:cxn modelId="{C7E17481-D89E-4BC6-8692-AFCF680C4956}" type="presOf" srcId="{CEA523FD-9445-4F00-A9DF-ECA0E033CCD8}" destId="{22A77DAA-00EA-4616-ABFB-03BB4A6DDD46}" srcOrd="0" destOrd="0" presId="urn:microsoft.com/office/officeart/2005/8/layout/pyramid1"/>
    <dgm:cxn modelId="{0438D785-B500-4D76-9C57-FAF5193230F9}" type="presOf" srcId="{BEAE082C-D416-488C-B2CC-648B9E3B1329}" destId="{263E1578-DE6C-4DD0-9997-72D62083EC97}" srcOrd="0" destOrd="0" presId="urn:microsoft.com/office/officeart/2005/8/layout/pyramid1"/>
    <dgm:cxn modelId="{31AB5386-7E7C-4C41-9FCB-DA0365C6629D}" srcId="{3959AA3A-5822-4BF0-B457-D4D72C31E8E4}" destId="{FB5CEFAA-89EA-4020-BFB6-377B38C6F603}" srcOrd="7" destOrd="0" parTransId="{7E16022A-94C9-4483-9EEB-938A16BECE28}" sibTransId="{5C2A565D-0EA3-4DFB-9E87-6A08226E88F9}"/>
    <dgm:cxn modelId="{EE2A008E-62DB-4E53-B68D-84FB6688FF49}" type="presOf" srcId="{3959AA3A-5822-4BF0-B457-D4D72C31E8E4}" destId="{02C00DF7-E165-46C2-9A15-C261260AD53B}" srcOrd="0" destOrd="0" presId="urn:microsoft.com/office/officeart/2005/8/layout/pyramid1"/>
    <dgm:cxn modelId="{1157BB9A-397C-40EF-88A5-4C98AA25F39B}" type="presOf" srcId="{EC2D4151-FCA6-4087-989B-89105D54C07E}" destId="{B649B716-FC11-434A-AB5A-1932D6D25BF0}" srcOrd="0" destOrd="0" presId="urn:microsoft.com/office/officeart/2005/8/layout/pyramid1"/>
    <dgm:cxn modelId="{5867089E-4731-4A8D-AB20-5F1022B7BF03}" type="presOf" srcId="{B6F76FCE-1A02-49A2-805E-3448B1657EEF}" destId="{9104B2FD-18A0-427C-BCDF-74F0E30BA0B8}" srcOrd="0" destOrd="0" presId="urn:microsoft.com/office/officeart/2005/8/layout/pyramid1"/>
    <dgm:cxn modelId="{F8BD9EB7-0437-405E-BE0F-919B64139578}" type="presOf" srcId="{56D51E3F-104A-4B96-AD1C-0355CF4ADF66}" destId="{502DF95D-7B7A-42AA-AFC5-CB9DBF03A0BA}" srcOrd="1" destOrd="0" presId="urn:microsoft.com/office/officeart/2005/8/layout/pyramid1"/>
    <dgm:cxn modelId="{80D41ABC-27CA-4311-83B0-D6E8C1AF719D}" srcId="{3959AA3A-5822-4BF0-B457-D4D72C31E8E4}" destId="{56D51E3F-104A-4B96-AD1C-0355CF4ADF66}" srcOrd="1" destOrd="0" parTransId="{3E6C8234-2751-4070-8E35-FA7BA0C6C558}" sibTransId="{D35BBD0D-1B55-4473-989B-0CFB38F9F243}"/>
    <dgm:cxn modelId="{4656BCC2-1845-49E1-A651-240EFE466C19}" type="presOf" srcId="{EC607BCD-259B-4CE5-8140-3D8034EFD8CE}" destId="{C1BBF618-2A19-463D-A6CA-559E02FAEB78}" srcOrd="0" destOrd="0" presId="urn:microsoft.com/office/officeart/2005/8/layout/pyramid1"/>
    <dgm:cxn modelId="{75DF97C3-8029-45EA-B9C9-E5A8A117870A}" srcId="{3959AA3A-5822-4BF0-B457-D4D72C31E8E4}" destId="{B6F76FCE-1A02-49A2-805E-3448B1657EEF}" srcOrd="0" destOrd="0" parTransId="{361025E3-4EE0-4EEA-A147-F3AB72A81C93}" sibTransId="{4619E32E-0540-4946-BC80-866AFF722477}"/>
    <dgm:cxn modelId="{B2FE6DC6-011E-458A-8632-BE39F28CB1AA}" type="presOf" srcId="{24836EA5-B6CB-4687-AA30-34DBC346ED98}" destId="{BD1FC11A-89C1-4F80-8280-1724FF804A60}" srcOrd="0" destOrd="0" presId="urn:microsoft.com/office/officeart/2005/8/layout/pyramid1"/>
    <dgm:cxn modelId="{27550AC8-48CC-45F4-9133-B144DD710CD0}" srcId="{3959AA3A-5822-4BF0-B457-D4D72C31E8E4}" destId="{EC607BCD-259B-4CE5-8140-3D8034EFD8CE}" srcOrd="5" destOrd="0" parTransId="{DC9079EE-4AAA-48A0-8477-7A11C4F0486D}" sibTransId="{53E7F5B8-98A8-4E40-8094-F2CEB1CACEC1}"/>
    <dgm:cxn modelId="{203643E3-CAA2-4B93-829B-39D67A7FB1A0}" srcId="{3959AA3A-5822-4BF0-B457-D4D72C31E8E4}" destId="{BEAE082C-D416-488C-B2CC-648B9E3B1329}" srcOrd="3" destOrd="0" parTransId="{36F0F047-1EAF-4FB6-9075-13ADA3A1DC9E}" sibTransId="{B70A0F29-CFB8-475F-9A7A-DF8A5E484FAA}"/>
    <dgm:cxn modelId="{F655B3FB-CA36-4462-892B-84BB3B353BA2}" type="presOf" srcId="{CEA523FD-9445-4F00-A9DF-ECA0E033CCD8}" destId="{12255411-CA37-4E95-9676-69D9228E175C}" srcOrd="1" destOrd="0" presId="urn:microsoft.com/office/officeart/2005/8/layout/pyramid1"/>
    <dgm:cxn modelId="{7DB141C8-2A82-4F8B-B518-BC302489D6B0}" type="presParOf" srcId="{02C00DF7-E165-46C2-9A15-C261260AD53B}" destId="{CA626147-E2C0-4C12-8B37-3DACDBE84DF5}" srcOrd="0" destOrd="0" presId="urn:microsoft.com/office/officeart/2005/8/layout/pyramid1"/>
    <dgm:cxn modelId="{AF37486C-A972-4242-A6AC-450FFB368C3D}" type="presParOf" srcId="{CA626147-E2C0-4C12-8B37-3DACDBE84DF5}" destId="{9104B2FD-18A0-427C-BCDF-74F0E30BA0B8}" srcOrd="0" destOrd="0" presId="urn:microsoft.com/office/officeart/2005/8/layout/pyramid1"/>
    <dgm:cxn modelId="{653F9FB0-094F-40E3-B1BC-5F4356247586}" type="presParOf" srcId="{CA626147-E2C0-4C12-8B37-3DACDBE84DF5}" destId="{8C284D0E-A0DA-491F-96A4-BE97494EDBE7}" srcOrd="1" destOrd="0" presId="urn:microsoft.com/office/officeart/2005/8/layout/pyramid1"/>
    <dgm:cxn modelId="{0A269225-A2CE-479F-A8A9-FA94FDA6C7FB}" type="presParOf" srcId="{02C00DF7-E165-46C2-9A15-C261260AD53B}" destId="{D3DB0033-EC2F-4547-AECB-E6408C0EA46C}" srcOrd="1" destOrd="0" presId="urn:microsoft.com/office/officeart/2005/8/layout/pyramid1"/>
    <dgm:cxn modelId="{AABE4104-0E88-452F-9601-A0918910C19E}" type="presParOf" srcId="{D3DB0033-EC2F-4547-AECB-E6408C0EA46C}" destId="{86102A68-CC70-4CD8-B21B-5FD37B9910E5}" srcOrd="0" destOrd="0" presId="urn:microsoft.com/office/officeart/2005/8/layout/pyramid1"/>
    <dgm:cxn modelId="{BB36F85E-2A2C-42CD-ABC2-0CD477DB9EED}" type="presParOf" srcId="{D3DB0033-EC2F-4547-AECB-E6408C0EA46C}" destId="{502DF95D-7B7A-42AA-AFC5-CB9DBF03A0BA}" srcOrd="1" destOrd="0" presId="urn:microsoft.com/office/officeart/2005/8/layout/pyramid1"/>
    <dgm:cxn modelId="{DE3F36EA-AF8F-4788-8A27-BA3E48466279}" type="presParOf" srcId="{02C00DF7-E165-46C2-9A15-C261260AD53B}" destId="{4A35563D-4331-42D9-A40B-5F53D704B305}" srcOrd="2" destOrd="0" presId="urn:microsoft.com/office/officeart/2005/8/layout/pyramid1"/>
    <dgm:cxn modelId="{3E0B72B2-CD14-4C46-B7E5-39944B7A717F}" type="presParOf" srcId="{4A35563D-4331-42D9-A40B-5F53D704B305}" destId="{B649B716-FC11-434A-AB5A-1932D6D25BF0}" srcOrd="0" destOrd="0" presId="urn:microsoft.com/office/officeart/2005/8/layout/pyramid1"/>
    <dgm:cxn modelId="{5EA32A82-3FE9-46C0-BD53-F301BB8DFDC0}" type="presParOf" srcId="{4A35563D-4331-42D9-A40B-5F53D704B305}" destId="{17338DBF-362F-44AA-B422-1B518C0213B7}" srcOrd="1" destOrd="0" presId="urn:microsoft.com/office/officeart/2005/8/layout/pyramid1"/>
    <dgm:cxn modelId="{B43E2893-EBC5-4F9B-B2B1-5BFB9D83CFA5}" type="presParOf" srcId="{02C00DF7-E165-46C2-9A15-C261260AD53B}" destId="{90B588C8-7531-47B7-BB26-FBA76E0688A1}" srcOrd="3" destOrd="0" presId="urn:microsoft.com/office/officeart/2005/8/layout/pyramid1"/>
    <dgm:cxn modelId="{2A370CB3-CD99-4EF4-9187-97256F8C814A}" type="presParOf" srcId="{90B588C8-7531-47B7-BB26-FBA76E0688A1}" destId="{263E1578-DE6C-4DD0-9997-72D62083EC97}" srcOrd="0" destOrd="0" presId="urn:microsoft.com/office/officeart/2005/8/layout/pyramid1"/>
    <dgm:cxn modelId="{00C924D9-5042-44B7-A780-57861D5A661A}" type="presParOf" srcId="{90B588C8-7531-47B7-BB26-FBA76E0688A1}" destId="{78C6A1B1-A9C7-499B-BF7C-D543FCB79FCE}" srcOrd="1" destOrd="0" presId="urn:microsoft.com/office/officeart/2005/8/layout/pyramid1"/>
    <dgm:cxn modelId="{A6ECB7D7-BF69-4B99-9496-C5312CFC7385}" type="presParOf" srcId="{02C00DF7-E165-46C2-9A15-C261260AD53B}" destId="{E19DD00F-578C-44F7-B915-3714024AB20F}" srcOrd="4" destOrd="0" presId="urn:microsoft.com/office/officeart/2005/8/layout/pyramid1"/>
    <dgm:cxn modelId="{2BC40E72-BCAA-4CA0-A3A7-8C8D0F2F493C}" type="presParOf" srcId="{E19DD00F-578C-44F7-B915-3714024AB20F}" destId="{22A77DAA-00EA-4616-ABFB-03BB4A6DDD46}" srcOrd="0" destOrd="0" presId="urn:microsoft.com/office/officeart/2005/8/layout/pyramid1"/>
    <dgm:cxn modelId="{9B4D6632-578C-4604-99FE-C8F9D7A3D4A2}" type="presParOf" srcId="{E19DD00F-578C-44F7-B915-3714024AB20F}" destId="{12255411-CA37-4E95-9676-69D9228E175C}" srcOrd="1" destOrd="0" presId="urn:microsoft.com/office/officeart/2005/8/layout/pyramid1"/>
    <dgm:cxn modelId="{93BED8DB-09CD-40B6-8C37-684664B89726}" type="presParOf" srcId="{02C00DF7-E165-46C2-9A15-C261260AD53B}" destId="{D80E79D8-9C80-44CE-B380-AEE5E45A80CC}" srcOrd="5" destOrd="0" presId="urn:microsoft.com/office/officeart/2005/8/layout/pyramid1"/>
    <dgm:cxn modelId="{CA1B80AE-FAE7-40DC-A599-154660B6ADA6}" type="presParOf" srcId="{D80E79D8-9C80-44CE-B380-AEE5E45A80CC}" destId="{C1BBF618-2A19-463D-A6CA-559E02FAEB78}" srcOrd="0" destOrd="0" presId="urn:microsoft.com/office/officeart/2005/8/layout/pyramid1"/>
    <dgm:cxn modelId="{F84FDFF1-91AB-4FDF-9BDF-3216F67A5FDC}" type="presParOf" srcId="{D80E79D8-9C80-44CE-B380-AEE5E45A80CC}" destId="{7A064E59-85B1-45E9-B99F-CBB6556C40E0}" srcOrd="1" destOrd="0" presId="urn:microsoft.com/office/officeart/2005/8/layout/pyramid1"/>
    <dgm:cxn modelId="{8BAAA628-90C3-4B33-9ED0-9923EA5549B0}" type="presParOf" srcId="{02C00DF7-E165-46C2-9A15-C261260AD53B}" destId="{E10663B8-3E14-4F8D-9FF8-03A1FD42D116}" srcOrd="6" destOrd="0" presId="urn:microsoft.com/office/officeart/2005/8/layout/pyramid1"/>
    <dgm:cxn modelId="{0D1DB8CA-8D78-4998-B775-F7593D8EF3CF}" type="presParOf" srcId="{E10663B8-3E14-4F8D-9FF8-03A1FD42D116}" destId="{BD1FC11A-89C1-4F80-8280-1724FF804A60}" srcOrd="0" destOrd="0" presId="urn:microsoft.com/office/officeart/2005/8/layout/pyramid1"/>
    <dgm:cxn modelId="{9DA71393-AB76-45F9-A4AE-ECFC64FEC428}" type="presParOf" srcId="{E10663B8-3E14-4F8D-9FF8-03A1FD42D116}" destId="{6E05CA41-A54C-439D-AEAA-47FBAA9368CB}" srcOrd="1" destOrd="0" presId="urn:microsoft.com/office/officeart/2005/8/layout/pyramid1"/>
    <dgm:cxn modelId="{362B52BD-4C09-4C22-A857-8E9FC0121364}" type="presParOf" srcId="{02C00DF7-E165-46C2-9A15-C261260AD53B}" destId="{8564C6FE-CCC3-47DC-A3FB-5A6A73B5FFE8}" srcOrd="7" destOrd="0" presId="urn:microsoft.com/office/officeart/2005/8/layout/pyramid1"/>
    <dgm:cxn modelId="{085C7A96-0447-46B0-81AC-FF685BB760A9}" type="presParOf" srcId="{8564C6FE-CCC3-47DC-A3FB-5A6A73B5FFE8}" destId="{DB7776EC-D9E7-4A71-8806-167E9A79D54C}" srcOrd="0" destOrd="0" presId="urn:microsoft.com/office/officeart/2005/8/layout/pyramid1"/>
    <dgm:cxn modelId="{9678600F-991B-430F-8289-05DAF1AF1177}" type="presParOf" srcId="{8564C6FE-CCC3-47DC-A3FB-5A6A73B5FFE8}" destId="{10C36E45-AB78-4C5D-A2BE-DEBF283DB72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941368-F873-4D98-8C24-CC24C1041F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9ECC58C7-5736-47EF-A378-AEEE5D258AC9}">
      <dgm:prSet/>
      <dgm:spPr/>
      <dgm:t>
        <a:bodyPr/>
        <a:lstStyle/>
        <a:p>
          <a:pPr rtl="0"/>
          <a:r>
            <a:rPr lang="hu-HU" dirty="0">
              <a:solidFill>
                <a:schemeClr val="tx1"/>
              </a:solidFill>
            </a:rPr>
            <a:t>Az útügy területén rendszeresen előforduló műszaki és gazdasági feladatokra egységes megoldási módok meghatározása és alkalmazása </a:t>
          </a:r>
        </a:p>
      </dgm:t>
    </dgm:pt>
    <dgm:pt modelId="{50796092-9378-4BC0-BDCF-8629D3959C4D}" type="parTrans" cxnId="{936EEC3C-9A28-4648-BBD5-A0D15DAC5585}">
      <dgm:prSet/>
      <dgm:spPr/>
      <dgm:t>
        <a:bodyPr/>
        <a:lstStyle/>
        <a:p>
          <a:endParaRPr lang="hu-HU"/>
        </a:p>
      </dgm:t>
    </dgm:pt>
    <dgm:pt modelId="{49735C9B-BE49-479C-881C-E11DFA7BAB77}" type="sibTrans" cxnId="{936EEC3C-9A28-4648-BBD5-A0D15DAC5585}">
      <dgm:prSet/>
      <dgm:spPr/>
      <dgm:t>
        <a:bodyPr/>
        <a:lstStyle/>
        <a:p>
          <a:endParaRPr lang="hu-HU"/>
        </a:p>
      </dgm:t>
    </dgm:pt>
    <dgm:pt modelId="{0B0F1A4F-54E1-4923-84B5-42503569954F}">
      <dgm:prSet/>
      <dgm:spPr/>
      <dgm:t>
        <a:bodyPr/>
        <a:lstStyle/>
        <a:p>
          <a:pPr rtl="0"/>
          <a:r>
            <a:rPr lang="hu-HU" dirty="0"/>
            <a:t>az építtetői, </a:t>
          </a:r>
        </a:p>
      </dgm:t>
    </dgm:pt>
    <dgm:pt modelId="{9FA9AD3B-E583-40BF-812C-3C6BA5A55CB4}" type="parTrans" cxnId="{2E4C66AE-18B7-48FD-AC16-DC4CF97487C9}">
      <dgm:prSet/>
      <dgm:spPr/>
      <dgm:t>
        <a:bodyPr/>
        <a:lstStyle/>
        <a:p>
          <a:endParaRPr lang="hu-HU"/>
        </a:p>
      </dgm:t>
    </dgm:pt>
    <dgm:pt modelId="{FAB0D030-66DC-4BBF-B7BC-85F9EF271F9F}" type="sibTrans" cxnId="{2E4C66AE-18B7-48FD-AC16-DC4CF97487C9}">
      <dgm:prSet/>
      <dgm:spPr/>
      <dgm:t>
        <a:bodyPr/>
        <a:lstStyle/>
        <a:p>
          <a:endParaRPr lang="hu-HU"/>
        </a:p>
      </dgm:t>
    </dgm:pt>
    <dgm:pt modelId="{3DEC8094-6769-4559-AF86-113DE2F73E9A}">
      <dgm:prSet/>
      <dgm:spPr/>
      <dgm:t>
        <a:bodyPr/>
        <a:lstStyle/>
        <a:p>
          <a:pPr rtl="0"/>
          <a:r>
            <a:rPr lang="hu-HU" dirty="0"/>
            <a:t>az építéstervezési, </a:t>
          </a:r>
        </a:p>
      </dgm:t>
    </dgm:pt>
    <dgm:pt modelId="{925B376D-C11A-41F0-AF1F-1FC3FD64A54B}" type="parTrans" cxnId="{496B0374-683A-4CFD-B44F-D93B7A4AC70D}">
      <dgm:prSet/>
      <dgm:spPr/>
      <dgm:t>
        <a:bodyPr/>
        <a:lstStyle/>
        <a:p>
          <a:endParaRPr lang="hu-HU"/>
        </a:p>
      </dgm:t>
    </dgm:pt>
    <dgm:pt modelId="{4AFB8874-FDF9-420E-A2DB-47543251CF1D}" type="sibTrans" cxnId="{496B0374-683A-4CFD-B44F-D93B7A4AC70D}">
      <dgm:prSet/>
      <dgm:spPr/>
      <dgm:t>
        <a:bodyPr/>
        <a:lstStyle/>
        <a:p>
          <a:endParaRPr lang="hu-HU"/>
        </a:p>
      </dgm:t>
    </dgm:pt>
    <dgm:pt modelId="{83D86D2F-7DC2-445B-A4B5-45104760978B}">
      <dgm:prSet/>
      <dgm:spPr/>
      <dgm:t>
        <a:bodyPr/>
        <a:lstStyle/>
        <a:p>
          <a:pPr rtl="0"/>
          <a:r>
            <a:rPr lang="hu-HU" dirty="0"/>
            <a:t>a kivitelezési és </a:t>
          </a:r>
        </a:p>
      </dgm:t>
    </dgm:pt>
    <dgm:pt modelId="{6C6D4526-C5CF-444E-8B9F-BA1604AA5524}" type="parTrans" cxnId="{BB69701C-0D78-49A0-90B0-96D44CD5283C}">
      <dgm:prSet/>
      <dgm:spPr/>
      <dgm:t>
        <a:bodyPr/>
        <a:lstStyle/>
        <a:p>
          <a:endParaRPr lang="hu-HU"/>
        </a:p>
      </dgm:t>
    </dgm:pt>
    <dgm:pt modelId="{45C52E0C-C8CC-4528-AEC9-C32216663641}" type="sibTrans" cxnId="{BB69701C-0D78-49A0-90B0-96D44CD5283C}">
      <dgm:prSet/>
      <dgm:spPr/>
      <dgm:t>
        <a:bodyPr/>
        <a:lstStyle/>
        <a:p>
          <a:endParaRPr lang="hu-HU"/>
        </a:p>
      </dgm:t>
    </dgm:pt>
    <dgm:pt modelId="{4B54B05A-6FFD-432F-A9BE-BFED4E45B786}">
      <dgm:prSet/>
      <dgm:spPr/>
      <dgm:t>
        <a:bodyPr/>
        <a:lstStyle/>
        <a:p>
          <a:pPr rtl="0"/>
          <a:r>
            <a:rPr lang="hu-HU" dirty="0"/>
            <a:t>a kapcsolódó tevékenységek (hatósági feladatok, minőség…</a:t>
          </a:r>
          <a:r>
            <a:rPr lang="hu-HU" dirty="0" err="1"/>
            <a:t>stb</a:t>
          </a:r>
          <a:r>
            <a:rPr lang="hu-HU" dirty="0"/>
            <a:t>)</a:t>
          </a:r>
        </a:p>
      </dgm:t>
    </dgm:pt>
    <dgm:pt modelId="{D6C09810-BFF7-48FC-9C73-621EFE3E7AE4}" type="parTrans" cxnId="{50E1673B-B031-44DB-9553-5DCA39FAA9D0}">
      <dgm:prSet/>
      <dgm:spPr/>
      <dgm:t>
        <a:bodyPr/>
        <a:lstStyle/>
        <a:p>
          <a:endParaRPr lang="hu-HU"/>
        </a:p>
      </dgm:t>
    </dgm:pt>
    <dgm:pt modelId="{6988AE65-C3F4-4ADA-A6C6-25B8BADD268B}" type="sibTrans" cxnId="{50E1673B-B031-44DB-9553-5DCA39FAA9D0}">
      <dgm:prSet/>
      <dgm:spPr/>
      <dgm:t>
        <a:bodyPr/>
        <a:lstStyle/>
        <a:p>
          <a:endParaRPr lang="hu-HU"/>
        </a:p>
      </dgm:t>
    </dgm:pt>
    <dgm:pt modelId="{BC50B65B-1ACD-42C2-92BB-5D780111916F}">
      <dgm:prSet/>
      <dgm:spPr/>
      <dgm:t>
        <a:bodyPr/>
        <a:lstStyle/>
        <a:p>
          <a:pPr rtl="0"/>
          <a:r>
            <a:rPr lang="hu-HU" b="0" dirty="0">
              <a:solidFill>
                <a:schemeClr val="tx1"/>
              </a:solidFill>
            </a:rPr>
            <a:t>eredményességének és biztonságának egységes szakmai alapelvek mentén történő, országosan egyenletes színvonalú biztosítása</a:t>
          </a:r>
        </a:p>
      </dgm:t>
    </dgm:pt>
    <dgm:pt modelId="{9F5D5308-3664-474A-A693-A54C085336CA}" type="parTrans" cxnId="{DFF19BD6-CFC0-46FD-BF89-CEAE60D53C5C}">
      <dgm:prSet/>
      <dgm:spPr/>
      <dgm:t>
        <a:bodyPr/>
        <a:lstStyle/>
        <a:p>
          <a:endParaRPr lang="hu-HU"/>
        </a:p>
      </dgm:t>
    </dgm:pt>
    <dgm:pt modelId="{7B3E418B-C27C-451B-BC2C-8E3EB03FF286}" type="sibTrans" cxnId="{DFF19BD6-CFC0-46FD-BF89-CEAE60D53C5C}">
      <dgm:prSet/>
      <dgm:spPr/>
      <dgm:t>
        <a:bodyPr/>
        <a:lstStyle/>
        <a:p>
          <a:endParaRPr lang="hu-HU"/>
        </a:p>
      </dgm:t>
    </dgm:pt>
    <dgm:pt modelId="{DD9F6A58-1EB0-44E4-8104-B9E3E2A42467}" type="pres">
      <dgm:prSet presAssocID="{2C941368-F873-4D98-8C24-CC24C1041FBC}" presName="linear" presStyleCnt="0">
        <dgm:presLayoutVars>
          <dgm:animLvl val="lvl"/>
          <dgm:resizeHandles val="exact"/>
        </dgm:presLayoutVars>
      </dgm:prSet>
      <dgm:spPr/>
    </dgm:pt>
    <dgm:pt modelId="{CBDB21E9-CCB0-4A1D-88C6-1671B9B7D6A4}" type="pres">
      <dgm:prSet presAssocID="{9ECC58C7-5736-47EF-A378-AEEE5D258AC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950153B-2026-4E9D-89D5-BAE1497FC42F}" type="pres">
      <dgm:prSet presAssocID="{9ECC58C7-5736-47EF-A378-AEEE5D258AC9}" presName="childText" presStyleLbl="revTx" presStyleIdx="0" presStyleCnt="1">
        <dgm:presLayoutVars>
          <dgm:bulletEnabled val="1"/>
        </dgm:presLayoutVars>
      </dgm:prSet>
      <dgm:spPr/>
    </dgm:pt>
    <dgm:pt modelId="{7663B9F0-4107-4667-BCC3-0C1FFE4A326B}" type="pres">
      <dgm:prSet presAssocID="{BC50B65B-1ACD-42C2-92BB-5D780111916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B69701C-0D78-49A0-90B0-96D44CD5283C}" srcId="{9ECC58C7-5736-47EF-A378-AEEE5D258AC9}" destId="{83D86D2F-7DC2-445B-A4B5-45104760978B}" srcOrd="2" destOrd="0" parTransId="{6C6D4526-C5CF-444E-8B9F-BA1604AA5524}" sibTransId="{45C52E0C-C8CC-4528-AEC9-C32216663641}"/>
    <dgm:cxn modelId="{50E1673B-B031-44DB-9553-5DCA39FAA9D0}" srcId="{9ECC58C7-5736-47EF-A378-AEEE5D258AC9}" destId="{4B54B05A-6FFD-432F-A9BE-BFED4E45B786}" srcOrd="3" destOrd="0" parTransId="{D6C09810-BFF7-48FC-9C73-621EFE3E7AE4}" sibTransId="{6988AE65-C3F4-4ADA-A6C6-25B8BADD268B}"/>
    <dgm:cxn modelId="{E2E6AE3B-AE41-47F8-9951-72D3B869E5C9}" type="presOf" srcId="{3DEC8094-6769-4559-AF86-113DE2F73E9A}" destId="{3950153B-2026-4E9D-89D5-BAE1497FC42F}" srcOrd="0" destOrd="1" presId="urn:microsoft.com/office/officeart/2005/8/layout/vList2"/>
    <dgm:cxn modelId="{936EEC3C-9A28-4648-BBD5-A0D15DAC5585}" srcId="{2C941368-F873-4D98-8C24-CC24C1041FBC}" destId="{9ECC58C7-5736-47EF-A378-AEEE5D258AC9}" srcOrd="0" destOrd="0" parTransId="{50796092-9378-4BC0-BDCF-8629D3959C4D}" sibTransId="{49735C9B-BE49-479C-881C-E11DFA7BAB77}"/>
    <dgm:cxn modelId="{73459C45-A9DC-41AE-BC87-AB27C2C2EC3D}" type="presOf" srcId="{4B54B05A-6FFD-432F-A9BE-BFED4E45B786}" destId="{3950153B-2026-4E9D-89D5-BAE1497FC42F}" srcOrd="0" destOrd="3" presId="urn:microsoft.com/office/officeart/2005/8/layout/vList2"/>
    <dgm:cxn modelId="{D9B3414B-6089-494B-A0EE-76B7BD20E173}" type="presOf" srcId="{2C941368-F873-4D98-8C24-CC24C1041FBC}" destId="{DD9F6A58-1EB0-44E4-8104-B9E3E2A42467}" srcOrd="0" destOrd="0" presId="urn:microsoft.com/office/officeart/2005/8/layout/vList2"/>
    <dgm:cxn modelId="{2D453D71-1583-452A-9076-6C5BA55EDBCF}" type="presOf" srcId="{0B0F1A4F-54E1-4923-84B5-42503569954F}" destId="{3950153B-2026-4E9D-89D5-BAE1497FC42F}" srcOrd="0" destOrd="0" presId="urn:microsoft.com/office/officeart/2005/8/layout/vList2"/>
    <dgm:cxn modelId="{496B0374-683A-4CFD-B44F-D93B7A4AC70D}" srcId="{9ECC58C7-5736-47EF-A378-AEEE5D258AC9}" destId="{3DEC8094-6769-4559-AF86-113DE2F73E9A}" srcOrd="1" destOrd="0" parTransId="{925B376D-C11A-41F0-AF1F-1FC3FD64A54B}" sibTransId="{4AFB8874-FDF9-420E-A2DB-47543251CF1D}"/>
    <dgm:cxn modelId="{F7E34694-0A80-43E4-8B2C-F6B730194E2C}" type="presOf" srcId="{9ECC58C7-5736-47EF-A378-AEEE5D258AC9}" destId="{CBDB21E9-CCB0-4A1D-88C6-1671B9B7D6A4}" srcOrd="0" destOrd="0" presId="urn:microsoft.com/office/officeart/2005/8/layout/vList2"/>
    <dgm:cxn modelId="{ABC5419F-C332-4F92-B909-A0595E3A5E15}" type="presOf" srcId="{83D86D2F-7DC2-445B-A4B5-45104760978B}" destId="{3950153B-2026-4E9D-89D5-BAE1497FC42F}" srcOrd="0" destOrd="2" presId="urn:microsoft.com/office/officeart/2005/8/layout/vList2"/>
    <dgm:cxn modelId="{2E4C66AE-18B7-48FD-AC16-DC4CF97487C9}" srcId="{9ECC58C7-5736-47EF-A378-AEEE5D258AC9}" destId="{0B0F1A4F-54E1-4923-84B5-42503569954F}" srcOrd="0" destOrd="0" parTransId="{9FA9AD3B-E583-40BF-812C-3C6BA5A55CB4}" sibTransId="{FAB0D030-66DC-4BBF-B7BC-85F9EF271F9F}"/>
    <dgm:cxn modelId="{DFF19BD6-CFC0-46FD-BF89-CEAE60D53C5C}" srcId="{2C941368-F873-4D98-8C24-CC24C1041FBC}" destId="{BC50B65B-1ACD-42C2-92BB-5D780111916F}" srcOrd="1" destOrd="0" parTransId="{9F5D5308-3664-474A-A693-A54C085336CA}" sibTransId="{7B3E418B-C27C-451B-BC2C-8E3EB03FF286}"/>
    <dgm:cxn modelId="{F51FF3E8-D44C-4DFD-B8AB-828B32130DD7}" type="presOf" srcId="{BC50B65B-1ACD-42C2-92BB-5D780111916F}" destId="{7663B9F0-4107-4667-BCC3-0C1FFE4A326B}" srcOrd="0" destOrd="0" presId="urn:microsoft.com/office/officeart/2005/8/layout/vList2"/>
    <dgm:cxn modelId="{A2E262AB-68B2-48E5-8E56-3606045E3800}" type="presParOf" srcId="{DD9F6A58-1EB0-44E4-8104-B9E3E2A42467}" destId="{CBDB21E9-CCB0-4A1D-88C6-1671B9B7D6A4}" srcOrd="0" destOrd="0" presId="urn:microsoft.com/office/officeart/2005/8/layout/vList2"/>
    <dgm:cxn modelId="{14C70E19-C608-4231-BCF6-681617225EA6}" type="presParOf" srcId="{DD9F6A58-1EB0-44E4-8104-B9E3E2A42467}" destId="{3950153B-2026-4E9D-89D5-BAE1497FC42F}" srcOrd="1" destOrd="0" presId="urn:microsoft.com/office/officeart/2005/8/layout/vList2"/>
    <dgm:cxn modelId="{51B2BC82-519A-49D3-B157-5CD906119AE6}" type="presParOf" srcId="{DD9F6A58-1EB0-44E4-8104-B9E3E2A42467}" destId="{7663B9F0-4107-4667-BCC3-0C1FFE4A326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947309-1A18-4DA6-9698-16C532FAEB4F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A77815B-951A-459B-AF10-2C8B80BA975C}">
      <dgm:prSet phldrT="[Szöveg]"/>
      <dgm:spPr>
        <a:ln>
          <a:solidFill>
            <a:srgbClr val="EE7F00"/>
          </a:solidFill>
        </a:ln>
      </dgm:spPr>
      <dgm:t>
        <a:bodyPr/>
        <a:lstStyle/>
        <a:p>
          <a:r>
            <a:rPr lang="hu-HU" b="1" dirty="0">
              <a:solidFill>
                <a:schemeClr val="tx1"/>
              </a:solidFill>
            </a:rPr>
            <a:t>minőség-ellenőrzés</a:t>
          </a:r>
          <a:r>
            <a:rPr lang="hu-H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hu-HU" b="1" dirty="0">
              <a:solidFill>
                <a:schemeClr val="tx1"/>
              </a:solidFill>
            </a:rPr>
            <a:t>tanúsítás</a:t>
          </a:r>
        </a:p>
      </dgm:t>
    </dgm:pt>
    <dgm:pt modelId="{07730D15-D5EE-4F52-8624-037253AEA1E4}" type="parTrans" cxnId="{14831D3B-6369-43DD-994B-58481BB5DCF2}">
      <dgm:prSet/>
      <dgm:spPr/>
      <dgm:t>
        <a:bodyPr/>
        <a:lstStyle/>
        <a:p>
          <a:endParaRPr lang="hu-HU"/>
        </a:p>
      </dgm:t>
    </dgm:pt>
    <dgm:pt modelId="{AECD41BC-21B4-48FD-9F31-F161FDF88D5C}" type="sibTrans" cxnId="{14831D3B-6369-43DD-994B-58481BB5DCF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solidFill>
            <a:srgbClr val="EE7F00"/>
          </a:solidFill>
        </a:ln>
      </dgm:spPr>
      <dgm:t>
        <a:bodyPr/>
        <a:lstStyle/>
        <a:p>
          <a:endParaRPr lang="hu-HU"/>
        </a:p>
      </dgm:t>
    </dgm:pt>
    <dgm:pt modelId="{5C31FEB5-CCB8-4F6F-8FEB-CA151CFB2499}">
      <dgm:prSet phldrT="[Szöveg]"/>
      <dgm:spPr>
        <a:ln>
          <a:solidFill>
            <a:srgbClr val="EE7F00"/>
          </a:solidFill>
        </a:ln>
      </dgm:spPr>
      <dgm:t>
        <a:bodyPr/>
        <a:lstStyle/>
        <a:p>
          <a:r>
            <a:rPr lang="hu-HU" b="1" dirty="0">
              <a:solidFill>
                <a:schemeClr val="tx1"/>
              </a:solidFill>
            </a:rPr>
            <a:t>EU irányelvek</a:t>
          </a:r>
        </a:p>
      </dgm:t>
    </dgm:pt>
    <dgm:pt modelId="{D697E118-7D17-4A1D-AD1E-ADE5874B42FF}" type="parTrans" cxnId="{EE4FEE73-21EC-43AC-B1EC-FD30E5A84774}">
      <dgm:prSet/>
      <dgm:spPr/>
      <dgm:t>
        <a:bodyPr/>
        <a:lstStyle/>
        <a:p>
          <a:endParaRPr lang="hu-HU"/>
        </a:p>
      </dgm:t>
    </dgm:pt>
    <dgm:pt modelId="{B2BC10B2-7DC1-488A-92FC-121A7396E009}" type="sibTrans" cxnId="{EE4FEE73-21EC-43AC-B1EC-FD30E5A84774}">
      <dgm:prSet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00" t="1000" r="-3000" b="-27000"/>
          </a:stretch>
        </a:blipFill>
        <a:ln>
          <a:solidFill>
            <a:srgbClr val="EE7F00"/>
          </a:solidFill>
        </a:ln>
      </dgm:spPr>
      <dgm:t>
        <a:bodyPr/>
        <a:lstStyle/>
        <a:p>
          <a:endParaRPr lang="hu-HU"/>
        </a:p>
      </dgm:t>
    </dgm:pt>
    <dgm:pt modelId="{BE9E61F3-2663-4E52-BAE1-857257A602DD}">
      <dgm:prSet phldrT="[Szöveg]"/>
      <dgm:spPr>
        <a:ln>
          <a:solidFill>
            <a:srgbClr val="EE7F00"/>
          </a:solidFill>
        </a:ln>
      </dgm:spPr>
      <dgm:t>
        <a:bodyPr/>
        <a:lstStyle/>
        <a:p>
          <a:r>
            <a:rPr lang="hu-HU" b="1" dirty="0">
              <a:solidFill>
                <a:schemeClr val="tx1"/>
              </a:solidFill>
            </a:rPr>
            <a:t>EU jogszabályok</a:t>
          </a:r>
        </a:p>
      </dgm:t>
    </dgm:pt>
    <dgm:pt modelId="{A43657C0-C6AF-4A08-B1CD-0B6700F96DF6}" type="parTrans" cxnId="{073D0697-41E3-4B2E-B6D3-F66212C958C1}">
      <dgm:prSet/>
      <dgm:spPr/>
      <dgm:t>
        <a:bodyPr/>
        <a:lstStyle/>
        <a:p>
          <a:endParaRPr lang="hu-HU"/>
        </a:p>
      </dgm:t>
    </dgm:pt>
    <dgm:pt modelId="{E0454DA9-C40F-42B9-B556-C15CC95EDD9A}" type="sibTrans" cxnId="{073D0697-41E3-4B2E-B6D3-F66212C958C1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solidFill>
            <a:srgbClr val="EE7F00"/>
          </a:solidFill>
        </a:ln>
      </dgm:spPr>
      <dgm:t>
        <a:bodyPr/>
        <a:lstStyle/>
        <a:p>
          <a:endParaRPr lang="hu-HU"/>
        </a:p>
      </dgm:t>
    </dgm:pt>
    <dgm:pt modelId="{8D034067-1CFE-4A8D-B715-7274D4F0D5CE}">
      <dgm:prSet phldrT="[Szöveg]"/>
      <dgm:spPr>
        <a:ln>
          <a:solidFill>
            <a:srgbClr val="EE7F00"/>
          </a:solidFill>
        </a:ln>
      </dgm:spPr>
      <dgm:t>
        <a:bodyPr/>
        <a:lstStyle/>
        <a:p>
          <a:r>
            <a:rPr lang="hu-HU" b="1" dirty="0">
              <a:solidFill>
                <a:schemeClr val="tx1"/>
              </a:solidFill>
            </a:rPr>
            <a:t>Technológiai hagyomány</a:t>
          </a:r>
        </a:p>
      </dgm:t>
    </dgm:pt>
    <dgm:pt modelId="{335F3003-62AE-43D2-B92D-26FC414FA1CE}" type="parTrans" cxnId="{4F79BDFD-9270-4B2A-92D9-CDED09F045FA}">
      <dgm:prSet/>
      <dgm:spPr/>
      <dgm:t>
        <a:bodyPr/>
        <a:lstStyle/>
        <a:p>
          <a:endParaRPr lang="hu-HU"/>
        </a:p>
      </dgm:t>
    </dgm:pt>
    <dgm:pt modelId="{4E6642AA-10FF-4B97-886F-AA916DB26732}" type="sibTrans" cxnId="{4F79BDFD-9270-4B2A-92D9-CDED09F045FA}">
      <dgm:prSet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6350" ty="0" sx="64000" sy="42000" flip="none" algn="ctr"/>
        </a:blipFill>
        <a:ln>
          <a:solidFill>
            <a:srgbClr val="EE7F00"/>
          </a:solidFill>
        </a:ln>
      </dgm:spPr>
      <dgm:t>
        <a:bodyPr/>
        <a:lstStyle/>
        <a:p>
          <a:endParaRPr lang="hu-HU"/>
        </a:p>
      </dgm:t>
    </dgm:pt>
    <dgm:pt modelId="{F401FD30-7007-467F-A8A6-6BE53A1CFDDA}">
      <dgm:prSet phldrT="[Szöveg]"/>
      <dgm:spPr>
        <a:ln>
          <a:solidFill>
            <a:srgbClr val="EE7F00"/>
          </a:solidFill>
        </a:ln>
      </dgm:spPr>
      <dgm:t>
        <a:bodyPr/>
        <a:lstStyle/>
        <a:p>
          <a:r>
            <a:rPr lang="hu-HU" b="1" dirty="0">
              <a:solidFill>
                <a:schemeClr val="tx1"/>
              </a:solidFill>
            </a:rPr>
            <a:t>Hazai jogszabályi környezet</a:t>
          </a:r>
        </a:p>
      </dgm:t>
    </dgm:pt>
    <dgm:pt modelId="{A1017DEF-39B6-43CE-ACAB-1BC2FB929211}" type="sibTrans" cxnId="{A7B38454-F74B-4DAD-A5C9-B5AB24C627AB}">
      <dgm:prSet/>
      <dgm:spPr>
        <a:blipFill dpi="0" rotWithShape="1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000" t="1000" r="4000" b="-10000"/>
          </a:stretch>
        </a:blipFill>
        <a:ln>
          <a:solidFill>
            <a:srgbClr val="EE7F00"/>
          </a:solidFill>
        </a:ln>
        <a:scene3d>
          <a:camera prst="orthographicFront">
            <a:rot lat="0" lon="0" rev="0"/>
          </a:camera>
          <a:lightRig rig="threePt" dir="t"/>
        </a:scene3d>
      </dgm:spPr>
      <dgm:t>
        <a:bodyPr/>
        <a:lstStyle/>
        <a:p>
          <a:endParaRPr lang="hu-HU"/>
        </a:p>
      </dgm:t>
    </dgm:pt>
    <dgm:pt modelId="{1E0FB3D2-8264-441A-9B47-CB23AD48CB92}" type="parTrans" cxnId="{A7B38454-F74B-4DAD-A5C9-B5AB24C627AB}">
      <dgm:prSet/>
      <dgm:spPr/>
      <dgm:t>
        <a:bodyPr/>
        <a:lstStyle/>
        <a:p>
          <a:endParaRPr lang="hu-HU"/>
        </a:p>
      </dgm:t>
    </dgm:pt>
    <dgm:pt modelId="{1B01C543-2DDA-4C55-B133-7AE52AF8CC7C}">
      <dgm:prSet phldrT="[Szöveg]"/>
      <dgm:spPr>
        <a:ln>
          <a:solidFill>
            <a:srgbClr val="EE7F00"/>
          </a:solidFill>
        </a:ln>
      </dgm:spPr>
      <dgm:t>
        <a:bodyPr/>
        <a:lstStyle/>
        <a:p>
          <a:r>
            <a:rPr lang="hu-HU" b="1" dirty="0">
              <a:solidFill>
                <a:schemeClr val="tx1"/>
              </a:solidFill>
            </a:rPr>
            <a:t>Megrendelő, kivitelező, tervező</a:t>
          </a:r>
        </a:p>
      </dgm:t>
    </dgm:pt>
    <dgm:pt modelId="{2EF6C459-DA75-49E6-9367-D7F7D23D0211}" type="parTrans" cxnId="{9A070629-F0EC-47FE-A430-CF016136FBF3}">
      <dgm:prSet/>
      <dgm:spPr/>
      <dgm:t>
        <a:bodyPr/>
        <a:lstStyle/>
        <a:p>
          <a:endParaRPr lang="hu-HU"/>
        </a:p>
      </dgm:t>
    </dgm:pt>
    <dgm:pt modelId="{5DB7D478-82BC-431A-A8BF-DB1F24DBBC4F}" type="sibTrans" cxnId="{9A070629-F0EC-47FE-A430-CF016136FBF3}">
      <dgm:prSet/>
      <dgm:spPr>
        <a:solidFill>
          <a:schemeClr val="accent1">
            <a:alpha val="90000"/>
          </a:schemeClr>
        </a:solidFill>
      </dgm:spPr>
      <dgm:t>
        <a:bodyPr/>
        <a:lstStyle/>
        <a:p>
          <a:endParaRPr lang="hu-HU"/>
        </a:p>
      </dgm:t>
    </dgm:pt>
    <dgm:pt modelId="{8FF62491-1F40-4A43-A5BB-F3D4FD62184C}" type="pres">
      <dgm:prSet presAssocID="{AB947309-1A18-4DA6-9698-16C532FAEB4F}" presName="Name0" presStyleCnt="0">
        <dgm:presLayoutVars>
          <dgm:chMax val="21"/>
          <dgm:chPref val="21"/>
        </dgm:presLayoutVars>
      </dgm:prSet>
      <dgm:spPr/>
    </dgm:pt>
    <dgm:pt modelId="{B54D9BE2-DBCE-45BC-9378-261BBAFDC8F9}" type="pres">
      <dgm:prSet presAssocID="{1A77815B-951A-459B-AF10-2C8B80BA975C}" presName="text1" presStyleCnt="0"/>
      <dgm:spPr/>
    </dgm:pt>
    <dgm:pt modelId="{54F3A1B7-B2DD-4A90-8DC2-1925E7EE2743}" type="pres">
      <dgm:prSet presAssocID="{1A77815B-951A-459B-AF10-2C8B80BA975C}" presName="textRepeatNode" presStyleLbl="alignNode1" presStyleIdx="0" presStyleCnt="6" custLinFactX="71922" custLinFactNeighborX="100000" custLinFactNeighborY="8528">
        <dgm:presLayoutVars>
          <dgm:chMax val="0"/>
          <dgm:chPref val="0"/>
          <dgm:bulletEnabled val="1"/>
        </dgm:presLayoutVars>
      </dgm:prSet>
      <dgm:spPr/>
    </dgm:pt>
    <dgm:pt modelId="{158C44F9-1A05-4CFE-8437-2CE9AA514157}" type="pres">
      <dgm:prSet presAssocID="{1A77815B-951A-459B-AF10-2C8B80BA975C}" presName="textaccent1" presStyleCnt="0"/>
      <dgm:spPr/>
    </dgm:pt>
    <dgm:pt modelId="{418CAEEF-B599-4064-A660-BB9EBB2B864A}" type="pres">
      <dgm:prSet presAssocID="{1A77815B-951A-459B-AF10-2C8B80BA975C}" presName="accentRepeatNode" presStyleLbl="solidAlignAcc1" presStyleIdx="0" presStyleCnt="12" custLinFactX="231342" custLinFactY="-100000" custLinFactNeighborX="300000" custLinFactNeighborY="-117238"/>
      <dgm:spPr>
        <a:solidFill>
          <a:schemeClr val="accent1"/>
        </a:solidFill>
      </dgm:spPr>
    </dgm:pt>
    <dgm:pt modelId="{470B0766-F112-4B5E-8FB5-9763F1DE8FF7}" type="pres">
      <dgm:prSet presAssocID="{AECD41BC-21B4-48FD-9F31-F161FDF88D5C}" presName="image1" presStyleCnt="0"/>
      <dgm:spPr/>
    </dgm:pt>
    <dgm:pt modelId="{F182EF99-069D-4FD8-992C-70ED4E1FD1C4}" type="pres">
      <dgm:prSet presAssocID="{AECD41BC-21B4-48FD-9F31-F161FDF88D5C}" presName="imageRepeatNode" presStyleLbl="alignAcc1" presStyleIdx="0" presStyleCnt="6" custLinFactNeighborX="19911" custLinFactNeighborY="14862"/>
      <dgm:spPr/>
    </dgm:pt>
    <dgm:pt modelId="{4957EEA3-D03E-4617-A89B-393790741289}" type="pres">
      <dgm:prSet presAssocID="{AECD41BC-21B4-48FD-9F31-F161FDF88D5C}" presName="imageaccent1" presStyleCnt="0"/>
      <dgm:spPr/>
    </dgm:pt>
    <dgm:pt modelId="{31B2A47A-8EED-4A40-B076-ED7B31B384B1}" type="pres">
      <dgm:prSet presAssocID="{AECD41BC-21B4-48FD-9F31-F161FDF88D5C}" presName="accentRepeatNode" presStyleLbl="solidAlignAcc1" presStyleIdx="1" presStyleCnt="12" custLinFactX="300000" custLinFactNeighborX="348558" custLinFactNeighborY="-41813"/>
      <dgm:spPr>
        <a:solidFill>
          <a:schemeClr val="accent1"/>
        </a:solidFill>
      </dgm:spPr>
    </dgm:pt>
    <dgm:pt modelId="{C72005F2-8ABA-45CD-9A89-1438A406D11C}" type="pres">
      <dgm:prSet presAssocID="{5C31FEB5-CCB8-4F6F-8FEB-CA151CFB2499}" presName="text2" presStyleCnt="0"/>
      <dgm:spPr/>
    </dgm:pt>
    <dgm:pt modelId="{3A4BF85D-D944-4F16-B19C-763BACDAFF2F}" type="pres">
      <dgm:prSet presAssocID="{5C31FEB5-CCB8-4F6F-8FEB-CA151CFB2499}" presName="textRepeatNode" presStyleLbl="alignNode1" presStyleIdx="1" presStyleCnt="6" custLinFactX="64085" custLinFactNeighborX="100000" custLinFactNeighborY="-85939">
        <dgm:presLayoutVars>
          <dgm:chMax val="0"/>
          <dgm:chPref val="0"/>
          <dgm:bulletEnabled val="1"/>
        </dgm:presLayoutVars>
      </dgm:prSet>
      <dgm:spPr/>
    </dgm:pt>
    <dgm:pt modelId="{0C6341D1-2466-48AA-BEF8-8462C5243DC8}" type="pres">
      <dgm:prSet presAssocID="{5C31FEB5-CCB8-4F6F-8FEB-CA151CFB2499}" presName="textaccent2" presStyleCnt="0"/>
      <dgm:spPr/>
    </dgm:pt>
    <dgm:pt modelId="{846EE01E-C8C5-46A0-956F-31EEB0AE0B30}" type="pres">
      <dgm:prSet presAssocID="{5C31FEB5-CCB8-4F6F-8FEB-CA151CFB2499}" presName="accentRepeatNode" presStyleLbl="solidAlignAcc1" presStyleIdx="2" presStyleCnt="12"/>
      <dgm:spPr>
        <a:solidFill>
          <a:schemeClr val="accent1"/>
        </a:solidFill>
      </dgm:spPr>
    </dgm:pt>
    <dgm:pt modelId="{D112B426-EE1F-4914-A394-D83E5FE399C1}" type="pres">
      <dgm:prSet presAssocID="{B2BC10B2-7DC1-488A-92FC-121A7396E009}" presName="image2" presStyleCnt="0"/>
      <dgm:spPr/>
    </dgm:pt>
    <dgm:pt modelId="{F617D0FF-06CE-458D-B00B-433C5C2EA3B0}" type="pres">
      <dgm:prSet presAssocID="{B2BC10B2-7DC1-488A-92FC-121A7396E009}" presName="imageRepeatNode" presStyleLbl="alignAcc1" presStyleIdx="1" presStyleCnt="6" custLinFactNeighborX="-78556" custLinFactNeighborY="54385"/>
      <dgm:spPr/>
    </dgm:pt>
    <dgm:pt modelId="{6DE63FDE-E3B5-4123-96BB-CD5A564CC9D0}" type="pres">
      <dgm:prSet presAssocID="{B2BC10B2-7DC1-488A-92FC-121A7396E009}" presName="imageaccent2" presStyleCnt="0"/>
      <dgm:spPr/>
    </dgm:pt>
    <dgm:pt modelId="{6C599A47-13AF-4EEE-8ED2-0B4AF87AF78A}" type="pres">
      <dgm:prSet presAssocID="{B2BC10B2-7DC1-488A-92FC-121A7396E009}" presName="accentRepeatNode" presStyleLbl="solidAlignAcc1" presStyleIdx="3" presStyleCnt="12" custLinFactX="200000" custLinFactY="107047" custLinFactNeighborX="258132" custLinFactNeighborY="200000"/>
      <dgm:spPr>
        <a:solidFill>
          <a:schemeClr val="accent1"/>
        </a:solidFill>
      </dgm:spPr>
    </dgm:pt>
    <dgm:pt modelId="{2D50C415-515B-414B-ACF7-FC3AA7241BBD}" type="pres">
      <dgm:prSet presAssocID="{8D034067-1CFE-4A8D-B715-7274D4F0D5CE}" presName="text3" presStyleCnt="0"/>
      <dgm:spPr/>
    </dgm:pt>
    <dgm:pt modelId="{ABF8258D-472B-4541-96E5-11D46D066090}" type="pres">
      <dgm:prSet presAssocID="{8D034067-1CFE-4A8D-B715-7274D4F0D5CE}" presName="textRepeatNode" presStyleLbl="alignNode1" presStyleIdx="2" presStyleCnt="6" custScaleX="100422" custScaleY="104266" custLinFactY="17901" custLinFactNeighborX="15088" custLinFactNeighborY="100000">
        <dgm:presLayoutVars>
          <dgm:chMax val="0"/>
          <dgm:chPref val="0"/>
          <dgm:bulletEnabled val="1"/>
        </dgm:presLayoutVars>
      </dgm:prSet>
      <dgm:spPr/>
    </dgm:pt>
    <dgm:pt modelId="{73154A29-2E7A-4106-8BFB-E7135825AEB3}" type="pres">
      <dgm:prSet presAssocID="{8D034067-1CFE-4A8D-B715-7274D4F0D5CE}" presName="textaccent3" presStyleCnt="0"/>
      <dgm:spPr/>
    </dgm:pt>
    <dgm:pt modelId="{FA5630D3-A9D6-44C3-A945-34AEA1774B91}" type="pres">
      <dgm:prSet presAssocID="{8D034067-1CFE-4A8D-B715-7274D4F0D5CE}" presName="accentRepeatNode" presStyleLbl="solidAlignAcc1" presStyleIdx="4" presStyleCnt="12" custScaleX="860405" custScaleY="794017" custLinFactX="-1898" custLinFactY="211749" custLinFactNeighborX="-100000" custLinFactNeighborY="300000"/>
      <dgm:spPr>
        <a:blipFill dpi="0" rotWithShape="0">
          <a:blip xmlns:r="http://schemas.openxmlformats.org/officeDocument/2006/relationships" r:embed="rId7"/>
          <a:srcRect/>
          <a:stretch>
            <a:fillRect l="11000" t="31000" r="-49000" b="36000"/>
          </a:stretch>
        </a:blipFill>
        <a:ln>
          <a:solidFill>
            <a:srgbClr val="EE7F00"/>
          </a:solidFill>
        </a:ln>
        <a:scene3d>
          <a:camera prst="orthographicFront"/>
          <a:lightRig rig="threePt" dir="t"/>
        </a:scene3d>
        <a:sp3d/>
      </dgm:spPr>
    </dgm:pt>
    <dgm:pt modelId="{1F8DFBE6-DE56-44A2-9FAE-471D15DA9F5A}" type="pres">
      <dgm:prSet presAssocID="{4E6642AA-10FF-4B97-886F-AA916DB26732}" presName="image3" presStyleCnt="0"/>
      <dgm:spPr/>
    </dgm:pt>
    <dgm:pt modelId="{AC7D79C5-D67C-4608-9358-BB6B0DCB02EC}" type="pres">
      <dgm:prSet presAssocID="{4E6642AA-10FF-4B97-886F-AA916DB26732}" presName="imageRepeatNode" presStyleLbl="alignAcc1" presStyleIdx="2" presStyleCnt="6" custAng="0" custLinFactNeighborX="7243" custLinFactNeighborY="24621"/>
      <dgm:spPr/>
    </dgm:pt>
    <dgm:pt modelId="{10DCBFEE-2787-4340-BAFC-A9E44B4F9E5F}" type="pres">
      <dgm:prSet presAssocID="{4E6642AA-10FF-4B97-886F-AA916DB26732}" presName="imageaccent3" presStyleCnt="0"/>
      <dgm:spPr/>
    </dgm:pt>
    <dgm:pt modelId="{9F5A20C9-0E6B-4E68-9E3B-501696B62D25}" type="pres">
      <dgm:prSet presAssocID="{4E6642AA-10FF-4B97-886F-AA916DB26732}" presName="accentRepeatNode" presStyleLbl="solidAlignAcc1" presStyleIdx="5" presStyleCnt="12" custLinFactX="-117407" custLinFactY="600000" custLinFactNeighborX="-200000" custLinFactNeighborY="666154"/>
      <dgm:spPr>
        <a:solidFill>
          <a:schemeClr val="accent1"/>
        </a:solidFill>
      </dgm:spPr>
    </dgm:pt>
    <dgm:pt modelId="{6807CF18-E090-4E41-9BDA-D7D02473556E}" type="pres">
      <dgm:prSet presAssocID="{F401FD30-7007-467F-A8A6-6BE53A1CFDDA}" presName="text4" presStyleCnt="0"/>
      <dgm:spPr/>
    </dgm:pt>
    <dgm:pt modelId="{78DECB44-776B-4D30-9B13-73A618797F08}" type="pres">
      <dgm:prSet presAssocID="{F401FD30-7007-467F-A8A6-6BE53A1CFDDA}" presName="textRepeatNode" presStyleLbl="alignNode1" presStyleIdx="3" presStyleCnt="6" custLinFactNeighborX="-366" custLinFactNeighborY="18154">
        <dgm:presLayoutVars>
          <dgm:chMax val="0"/>
          <dgm:chPref val="0"/>
          <dgm:bulletEnabled val="1"/>
        </dgm:presLayoutVars>
      </dgm:prSet>
      <dgm:spPr/>
    </dgm:pt>
    <dgm:pt modelId="{A2135631-8B90-49BF-8414-B1C803023139}" type="pres">
      <dgm:prSet presAssocID="{F401FD30-7007-467F-A8A6-6BE53A1CFDDA}" presName="textaccent4" presStyleCnt="0"/>
      <dgm:spPr/>
    </dgm:pt>
    <dgm:pt modelId="{F7D6040C-A9D3-4D4D-8A06-877592D73C9B}" type="pres">
      <dgm:prSet presAssocID="{F401FD30-7007-467F-A8A6-6BE53A1CFDDA}" presName="accentRepeatNode" presStyleLbl="solidAlignAcc1" presStyleIdx="6" presStyleCnt="12" custLinFactX="-160553" custLinFactY="-39485" custLinFactNeighborX="-200000" custLinFactNeighborY="-100000"/>
      <dgm:spPr>
        <a:solidFill>
          <a:schemeClr val="accent1"/>
        </a:solidFill>
      </dgm:spPr>
    </dgm:pt>
    <dgm:pt modelId="{10B7BAB2-426D-49E7-B64C-8C55F776F6F7}" type="pres">
      <dgm:prSet presAssocID="{A1017DEF-39B6-43CE-ACAB-1BC2FB929211}" presName="image4" presStyleCnt="0"/>
      <dgm:spPr/>
    </dgm:pt>
    <dgm:pt modelId="{A5391C76-0B37-4233-89F8-736C49E93D1D}" type="pres">
      <dgm:prSet presAssocID="{A1017DEF-39B6-43CE-ACAB-1BC2FB929211}" presName="imageRepeatNode" presStyleLbl="alignAcc1" presStyleIdx="3" presStyleCnt="6" custAng="21540000" custScaleY="98475" custLinFactY="-38910" custLinFactNeighborX="-85663" custLinFactNeighborY="-100000"/>
      <dgm:spPr/>
    </dgm:pt>
    <dgm:pt modelId="{DB55EBB0-4FCD-49B5-B9AB-4D68A076FCFD}" type="pres">
      <dgm:prSet presAssocID="{A1017DEF-39B6-43CE-ACAB-1BC2FB929211}" presName="imageaccent4" presStyleCnt="0"/>
      <dgm:spPr/>
    </dgm:pt>
    <dgm:pt modelId="{16F78928-723B-4D3C-9B2E-020079B6C78F}" type="pres">
      <dgm:prSet presAssocID="{A1017DEF-39B6-43CE-ACAB-1BC2FB929211}" presName="accentRepeatNode" presStyleLbl="solidAlignAcc1" presStyleIdx="7" presStyleCnt="12" custLinFactX="96567" custLinFactY="100000" custLinFactNeighborX="100000" custLinFactNeighborY="144453"/>
      <dgm:spPr>
        <a:solidFill>
          <a:schemeClr val="accent1"/>
        </a:solidFill>
      </dgm:spPr>
    </dgm:pt>
    <dgm:pt modelId="{C0C850EE-C8F2-40C7-9DFF-4DF47E4659BD}" type="pres">
      <dgm:prSet presAssocID="{BE9E61F3-2663-4E52-BAE1-857257A602DD}" presName="text5" presStyleCnt="0"/>
      <dgm:spPr/>
    </dgm:pt>
    <dgm:pt modelId="{437A4470-083D-4409-8FB1-51547825BFC1}" type="pres">
      <dgm:prSet presAssocID="{BE9E61F3-2663-4E52-BAE1-857257A602DD}" presName="textRepeatNode" presStyleLbl="alignNode1" presStyleIdx="4" presStyleCnt="6" custLinFactY="21409" custLinFactNeighborX="-7972" custLinFactNeighborY="100000">
        <dgm:presLayoutVars>
          <dgm:chMax val="0"/>
          <dgm:chPref val="0"/>
          <dgm:bulletEnabled val="1"/>
        </dgm:presLayoutVars>
      </dgm:prSet>
      <dgm:spPr/>
    </dgm:pt>
    <dgm:pt modelId="{D41B3980-52BD-46B2-8338-78295917A604}" type="pres">
      <dgm:prSet presAssocID="{BE9E61F3-2663-4E52-BAE1-857257A602DD}" presName="textaccent5" presStyleCnt="0"/>
      <dgm:spPr/>
    </dgm:pt>
    <dgm:pt modelId="{298B44E4-CDC2-41AC-A19A-C3754860D394}" type="pres">
      <dgm:prSet presAssocID="{BE9E61F3-2663-4E52-BAE1-857257A602DD}" presName="accentRepeatNode" presStyleLbl="solidAlignAcc1" presStyleIdx="8" presStyleCnt="12" custLinFactX="-177978" custLinFactY="-25728" custLinFactNeighborX="-200000" custLinFactNeighborY="-100000"/>
      <dgm:spPr>
        <a:solidFill>
          <a:schemeClr val="accent1"/>
        </a:solidFill>
      </dgm:spPr>
    </dgm:pt>
    <dgm:pt modelId="{B394B892-3868-4A2C-BE52-491651A35E52}" type="pres">
      <dgm:prSet presAssocID="{E0454DA9-C40F-42B9-B556-C15CC95EDD9A}" presName="image5" presStyleCnt="0"/>
      <dgm:spPr/>
    </dgm:pt>
    <dgm:pt modelId="{269D1818-FB08-4D07-803B-56E0713B5DE1}" type="pres">
      <dgm:prSet presAssocID="{E0454DA9-C40F-42B9-B556-C15CC95EDD9A}" presName="imageRepeatNode" presStyleLbl="alignAcc1" presStyleIdx="4" presStyleCnt="6" custLinFactNeighborX="-15606" custLinFactNeighborY="16673"/>
      <dgm:spPr/>
    </dgm:pt>
    <dgm:pt modelId="{B265561A-68D5-4E41-8522-1A2A1B321B08}" type="pres">
      <dgm:prSet presAssocID="{E0454DA9-C40F-42B9-B556-C15CC95EDD9A}" presName="imageaccent5" presStyleCnt="0"/>
      <dgm:spPr/>
    </dgm:pt>
    <dgm:pt modelId="{0CF959F5-AB8F-415D-92D4-E3E09F366135}" type="pres">
      <dgm:prSet presAssocID="{E0454DA9-C40F-42B9-B556-C15CC95EDD9A}" presName="accentRepeatNode" presStyleLbl="solidAlignAcc1" presStyleIdx="9" presStyleCnt="12" custLinFactX="-1269568" custLinFactY="500000" custLinFactNeighborX="-1300000" custLinFactNeighborY="577816"/>
      <dgm:spPr>
        <a:solidFill>
          <a:schemeClr val="accent1"/>
        </a:solidFill>
      </dgm:spPr>
    </dgm:pt>
    <dgm:pt modelId="{2C945B23-5F8D-46B9-BCB5-9074FF13F031}" type="pres">
      <dgm:prSet presAssocID="{1B01C543-2DDA-4C55-B133-7AE52AF8CC7C}" presName="text6" presStyleCnt="0"/>
      <dgm:spPr/>
    </dgm:pt>
    <dgm:pt modelId="{5D65295D-97D4-48D7-8F9E-CE30729B5BB4}" type="pres">
      <dgm:prSet presAssocID="{1B01C543-2DDA-4C55-B133-7AE52AF8CC7C}" presName="textRepeatNode" presStyleLbl="alignNode1" presStyleIdx="5" presStyleCnt="6" custScaleX="101232" custScaleY="97839" custLinFactX="-100000" custLinFactNeighborX="-150051" custLinFactNeighborY="-42513">
        <dgm:presLayoutVars>
          <dgm:chMax val="0"/>
          <dgm:chPref val="0"/>
          <dgm:bulletEnabled val="1"/>
        </dgm:presLayoutVars>
      </dgm:prSet>
      <dgm:spPr/>
    </dgm:pt>
    <dgm:pt modelId="{B06F9871-893F-4D43-B541-DCC6B79CF29E}" type="pres">
      <dgm:prSet presAssocID="{1B01C543-2DDA-4C55-B133-7AE52AF8CC7C}" presName="textaccent6" presStyleCnt="0"/>
      <dgm:spPr/>
    </dgm:pt>
    <dgm:pt modelId="{62F5F96D-0080-49CA-823E-28519751CD68}" type="pres">
      <dgm:prSet presAssocID="{1B01C543-2DDA-4C55-B133-7AE52AF8CC7C}" presName="accentRepeatNode" presStyleLbl="solidAlignAcc1" presStyleIdx="10" presStyleCnt="12" custLinFactX="-1260734" custLinFactY="-216833" custLinFactNeighborX="-1300000" custLinFactNeighborY="-300000"/>
      <dgm:spPr>
        <a:solidFill>
          <a:schemeClr val="accent1"/>
        </a:solidFill>
      </dgm:spPr>
    </dgm:pt>
    <dgm:pt modelId="{7C38B863-10F8-4EC8-94D2-13702127E0B8}" type="pres">
      <dgm:prSet presAssocID="{5DB7D478-82BC-431A-A8BF-DB1F24DBBC4F}" presName="image6" presStyleCnt="0"/>
      <dgm:spPr/>
    </dgm:pt>
    <dgm:pt modelId="{BB574D93-BC5C-43EF-83AA-392FEFC46714}" type="pres">
      <dgm:prSet presAssocID="{5DB7D478-82BC-431A-A8BF-DB1F24DBBC4F}" presName="imageRepeatNode" presStyleLbl="alignAcc1" presStyleIdx="5" presStyleCnt="6" custFlipVert="0" custScaleX="12737" custScaleY="5179" custLinFactX="-100000" custLinFactNeighborX="-147656" custLinFactNeighborY="-68616"/>
      <dgm:spPr/>
    </dgm:pt>
    <dgm:pt modelId="{0A643A3B-6391-4919-9C55-70E80678EA77}" type="pres">
      <dgm:prSet presAssocID="{5DB7D478-82BC-431A-A8BF-DB1F24DBBC4F}" presName="imageaccent6" presStyleCnt="0"/>
      <dgm:spPr/>
    </dgm:pt>
    <dgm:pt modelId="{D29240DC-421F-42B9-898A-E96BBDCC4A5C}" type="pres">
      <dgm:prSet presAssocID="{5DB7D478-82BC-431A-A8BF-DB1F24DBBC4F}" presName="accentRepeatNode" presStyleLbl="solidAlignAcc1" presStyleIdx="11" presStyleCnt="12" custLinFactX="-1200000" custLinFactY="-300000" custLinFactNeighborX="-1263260" custLinFactNeighborY="-324230"/>
      <dgm:spPr>
        <a:solidFill>
          <a:schemeClr val="accent1"/>
        </a:solidFill>
      </dgm:spPr>
    </dgm:pt>
  </dgm:ptLst>
  <dgm:cxnLst>
    <dgm:cxn modelId="{04FBD816-1155-49AF-82C2-827EBF6B26D7}" type="presOf" srcId="{AB947309-1A18-4DA6-9698-16C532FAEB4F}" destId="{8FF62491-1F40-4A43-A5BB-F3D4FD62184C}" srcOrd="0" destOrd="0" presId="urn:microsoft.com/office/officeart/2008/layout/HexagonCluster"/>
    <dgm:cxn modelId="{9A070629-F0EC-47FE-A430-CF016136FBF3}" srcId="{AB947309-1A18-4DA6-9698-16C532FAEB4F}" destId="{1B01C543-2DDA-4C55-B133-7AE52AF8CC7C}" srcOrd="5" destOrd="0" parTransId="{2EF6C459-DA75-49E6-9367-D7F7D23D0211}" sibTransId="{5DB7D478-82BC-431A-A8BF-DB1F24DBBC4F}"/>
    <dgm:cxn modelId="{192EE629-9942-4B87-94AD-880E333415F7}" type="presOf" srcId="{E0454DA9-C40F-42B9-B556-C15CC95EDD9A}" destId="{269D1818-FB08-4D07-803B-56E0713B5DE1}" srcOrd="0" destOrd="0" presId="urn:microsoft.com/office/officeart/2008/layout/HexagonCluster"/>
    <dgm:cxn modelId="{14831D3B-6369-43DD-994B-58481BB5DCF2}" srcId="{AB947309-1A18-4DA6-9698-16C532FAEB4F}" destId="{1A77815B-951A-459B-AF10-2C8B80BA975C}" srcOrd="0" destOrd="0" parTransId="{07730D15-D5EE-4F52-8624-037253AEA1E4}" sibTransId="{AECD41BC-21B4-48FD-9F31-F161FDF88D5C}"/>
    <dgm:cxn modelId="{E96C6D5B-3F90-4B95-8058-68CFAACD77C2}" type="presOf" srcId="{A1017DEF-39B6-43CE-ACAB-1BC2FB929211}" destId="{A5391C76-0B37-4233-89F8-736C49E93D1D}" srcOrd="0" destOrd="0" presId="urn:microsoft.com/office/officeart/2008/layout/HexagonCluster"/>
    <dgm:cxn modelId="{B861D65B-3682-402E-894B-A7390D7F8502}" type="presOf" srcId="{4E6642AA-10FF-4B97-886F-AA916DB26732}" destId="{AC7D79C5-D67C-4608-9358-BB6B0DCB02EC}" srcOrd="0" destOrd="0" presId="urn:microsoft.com/office/officeart/2008/layout/HexagonCluster"/>
    <dgm:cxn modelId="{EE4FEE73-21EC-43AC-B1EC-FD30E5A84774}" srcId="{AB947309-1A18-4DA6-9698-16C532FAEB4F}" destId="{5C31FEB5-CCB8-4F6F-8FEB-CA151CFB2499}" srcOrd="1" destOrd="0" parTransId="{D697E118-7D17-4A1D-AD1E-ADE5874B42FF}" sibTransId="{B2BC10B2-7DC1-488A-92FC-121A7396E009}"/>
    <dgm:cxn modelId="{A7B38454-F74B-4DAD-A5C9-B5AB24C627AB}" srcId="{AB947309-1A18-4DA6-9698-16C532FAEB4F}" destId="{F401FD30-7007-467F-A8A6-6BE53A1CFDDA}" srcOrd="3" destOrd="0" parTransId="{1E0FB3D2-8264-441A-9B47-CB23AD48CB92}" sibTransId="{A1017DEF-39B6-43CE-ACAB-1BC2FB929211}"/>
    <dgm:cxn modelId="{E61B3177-77B1-46A9-805D-3D57CE50BEEA}" type="presOf" srcId="{8D034067-1CFE-4A8D-B715-7274D4F0D5CE}" destId="{ABF8258D-472B-4541-96E5-11D46D066090}" srcOrd="0" destOrd="0" presId="urn:microsoft.com/office/officeart/2008/layout/HexagonCluster"/>
    <dgm:cxn modelId="{CA4E9E90-37B0-4BA9-AE2C-347DF1B2911C}" type="presOf" srcId="{5DB7D478-82BC-431A-A8BF-DB1F24DBBC4F}" destId="{BB574D93-BC5C-43EF-83AA-392FEFC46714}" srcOrd="0" destOrd="0" presId="urn:microsoft.com/office/officeart/2008/layout/HexagonCluster"/>
    <dgm:cxn modelId="{073D0697-41E3-4B2E-B6D3-F66212C958C1}" srcId="{AB947309-1A18-4DA6-9698-16C532FAEB4F}" destId="{BE9E61F3-2663-4E52-BAE1-857257A602DD}" srcOrd="4" destOrd="0" parTransId="{A43657C0-C6AF-4A08-B1CD-0B6700F96DF6}" sibTransId="{E0454DA9-C40F-42B9-B556-C15CC95EDD9A}"/>
    <dgm:cxn modelId="{8C2B4BA9-D321-4D62-BCEA-A930E57715E2}" type="presOf" srcId="{AECD41BC-21B4-48FD-9F31-F161FDF88D5C}" destId="{F182EF99-069D-4FD8-992C-70ED4E1FD1C4}" srcOrd="0" destOrd="0" presId="urn:microsoft.com/office/officeart/2008/layout/HexagonCluster"/>
    <dgm:cxn modelId="{FAA9E4AB-B76D-406F-A637-B4EEF3DC6F21}" type="presOf" srcId="{1A77815B-951A-459B-AF10-2C8B80BA975C}" destId="{54F3A1B7-B2DD-4A90-8DC2-1925E7EE2743}" srcOrd="0" destOrd="0" presId="urn:microsoft.com/office/officeart/2008/layout/HexagonCluster"/>
    <dgm:cxn modelId="{DE8851C4-7769-486F-A895-6B1AE422E397}" type="presOf" srcId="{BE9E61F3-2663-4E52-BAE1-857257A602DD}" destId="{437A4470-083D-4409-8FB1-51547825BFC1}" srcOrd="0" destOrd="0" presId="urn:microsoft.com/office/officeart/2008/layout/HexagonCluster"/>
    <dgm:cxn modelId="{5FC3EECB-D263-49E1-8410-2A7BCBDE6E2E}" type="presOf" srcId="{5C31FEB5-CCB8-4F6F-8FEB-CA151CFB2499}" destId="{3A4BF85D-D944-4F16-B19C-763BACDAFF2F}" srcOrd="0" destOrd="0" presId="urn:microsoft.com/office/officeart/2008/layout/HexagonCluster"/>
    <dgm:cxn modelId="{B683C6D2-0C32-4C92-95F4-31BA8BC0C5FA}" type="presOf" srcId="{F401FD30-7007-467F-A8A6-6BE53A1CFDDA}" destId="{78DECB44-776B-4D30-9B13-73A618797F08}" srcOrd="0" destOrd="0" presId="urn:microsoft.com/office/officeart/2008/layout/HexagonCluster"/>
    <dgm:cxn modelId="{A2FE51E9-7131-465F-B917-847D350E28DA}" type="presOf" srcId="{1B01C543-2DDA-4C55-B133-7AE52AF8CC7C}" destId="{5D65295D-97D4-48D7-8F9E-CE30729B5BB4}" srcOrd="0" destOrd="0" presId="urn:microsoft.com/office/officeart/2008/layout/HexagonCluster"/>
    <dgm:cxn modelId="{8233A0ED-379F-4FFF-B0DC-6BDD150D9A3C}" type="presOf" srcId="{B2BC10B2-7DC1-488A-92FC-121A7396E009}" destId="{F617D0FF-06CE-458D-B00B-433C5C2EA3B0}" srcOrd="0" destOrd="0" presId="urn:microsoft.com/office/officeart/2008/layout/HexagonCluster"/>
    <dgm:cxn modelId="{4F79BDFD-9270-4B2A-92D9-CDED09F045FA}" srcId="{AB947309-1A18-4DA6-9698-16C532FAEB4F}" destId="{8D034067-1CFE-4A8D-B715-7274D4F0D5CE}" srcOrd="2" destOrd="0" parTransId="{335F3003-62AE-43D2-B92D-26FC414FA1CE}" sibTransId="{4E6642AA-10FF-4B97-886F-AA916DB26732}"/>
    <dgm:cxn modelId="{D7C3B264-ABE5-49F1-992E-0D937ABAEE2F}" type="presParOf" srcId="{8FF62491-1F40-4A43-A5BB-F3D4FD62184C}" destId="{B54D9BE2-DBCE-45BC-9378-261BBAFDC8F9}" srcOrd="0" destOrd="0" presId="urn:microsoft.com/office/officeart/2008/layout/HexagonCluster"/>
    <dgm:cxn modelId="{166D987E-E906-440E-8010-7DD479A17BF7}" type="presParOf" srcId="{B54D9BE2-DBCE-45BC-9378-261BBAFDC8F9}" destId="{54F3A1B7-B2DD-4A90-8DC2-1925E7EE2743}" srcOrd="0" destOrd="0" presId="urn:microsoft.com/office/officeart/2008/layout/HexagonCluster"/>
    <dgm:cxn modelId="{39508D47-EC1C-44BA-ACED-6DF18E637016}" type="presParOf" srcId="{8FF62491-1F40-4A43-A5BB-F3D4FD62184C}" destId="{158C44F9-1A05-4CFE-8437-2CE9AA514157}" srcOrd="1" destOrd="0" presId="urn:microsoft.com/office/officeart/2008/layout/HexagonCluster"/>
    <dgm:cxn modelId="{F626BC6F-AD81-40AE-8E41-333CFA41858B}" type="presParOf" srcId="{158C44F9-1A05-4CFE-8437-2CE9AA514157}" destId="{418CAEEF-B599-4064-A660-BB9EBB2B864A}" srcOrd="0" destOrd="0" presId="urn:microsoft.com/office/officeart/2008/layout/HexagonCluster"/>
    <dgm:cxn modelId="{BE7F293B-0297-40F3-9CC6-EA848D91122C}" type="presParOf" srcId="{8FF62491-1F40-4A43-A5BB-F3D4FD62184C}" destId="{470B0766-F112-4B5E-8FB5-9763F1DE8FF7}" srcOrd="2" destOrd="0" presId="urn:microsoft.com/office/officeart/2008/layout/HexagonCluster"/>
    <dgm:cxn modelId="{764D92A7-CA63-4C34-AE37-BCE03785C34C}" type="presParOf" srcId="{470B0766-F112-4B5E-8FB5-9763F1DE8FF7}" destId="{F182EF99-069D-4FD8-992C-70ED4E1FD1C4}" srcOrd="0" destOrd="0" presId="urn:microsoft.com/office/officeart/2008/layout/HexagonCluster"/>
    <dgm:cxn modelId="{2979D20B-AF8E-485F-A5CA-5E446CD961BF}" type="presParOf" srcId="{8FF62491-1F40-4A43-A5BB-F3D4FD62184C}" destId="{4957EEA3-D03E-4617-A89B-393790741289}" srcOrd="3" destOrd="0" presId="urn:microsoft.com/office/officeart/2008/layout/HexagonCluster"/>
    <dgm:cxn modelId="{CE4D5397-C8D9-4A44-99C9-E530A70251E7}" type="presParOf" srcId="{4957EEA3-D03E-4617-A89B-393790741289}" destId="{31B2A47A-8EED-4A40-B076-ED7B31B384B1}" srcOrd="0" destOrd="0" presId="urn:microsoft.com/office/officeart/2008/layout/HexagonCluster"/>
    <dgm:cxn modelId="{5FE34450-6887-49D6-8C65-23FF62A9E1AF}" type="presParOf" srcId="{8FF62491-1F40-4A43-A5BB-F3D4FD62184C}" destId="{C72005F2-8ABA-45CD-9A89-1438A406D11C}" srcOrd="4" destOrd="0" presId="urn:microsoft.com/office/officeart/2008/layout/HexagonCluster"/>
    <dgm:cxn modelId="{07448DC5-9B18-46B6-81AC-E6DE99B71A5A}" type="presParOf" srcId="{C72005F2-8ABA-45CD-9A89-1438A406D11C}" destId="{3A4BF85D-D944-4F16-B19C-763BACDAFF2F}" srcOrd="0" destOrd="0" presId="urn:microsoft.com/office/officeart/2008/layout/HexagonCluster"/>
    <dgm:cxn modelId="{8640BB38-7C0C-420D-AADB-426E2E2AB004}" type="presParOf" srcId="{8FF62491-1F40-4A43-A5BB-F3D4FD62184C}" destId="{0C6341D1-2466-48AA-BEF8-8462C5243DC8}" srcOrd="5" destOrd="0" presId="urn:microsoft.com/office/officeart/2008/layout/HexagonCluster"/>
    <dgm:cxn modelId="{F9DED5B4-8987-4371-A9C4-5F98B4A00864}" type="presParOf" srcId="{0C6341D1-2466-48AA-BEF8-8462C5243DC8}" destId="{846EE01E-C8C5-46A0-956F-31EEB0AE0B30}" srcOrd="0" destOrd="0" presId="urn:microsoft.com/office/officeart/2008/layout/HexagonCluster"/>
    <dgm:cxn modelId="{169208DB-1DCE-4942-986F-5D0C212D5316}" type="presParOf" srcId="{8FF62491-1F40-4A43-A5BB-F3D4FD62184C}" destId="{D112B426-EE1F-4914-A394-D83E5FE399C1}" srcOrd="6" destOrd="0" presId="urn:microsoft.com/office/officeart/2008/layout/HexagonCluster"/>
    <dgm:cxn modelId="{786A81F1-0341-46B8-85AD-48326F7A361F}" type="presParOf" srcId="{D112B426-EE1F-4914-A394-D83E5FE399C1}" destId="{F617D0FF-06CE-458D-B00B-433C5C2EA3B0}" srcOrd="0" destOrd="0" presId="urn:microsoft.com/office/officeart/2008/layout/HexagonCluster"/>
    <dgm:cxn modelId="{FFE2042B-C40C-41C2-BE34-7868DA30B0F3}" type="presParOf" srcId="{8FF62491-1F40-4A43-A5BB-F3D4FD62184C}" destId="{6DE63FDE-E3B5-4123-96BB-CD5A564CC9D0}" srcOrd="7" destOrd="0" presId="urn:microsoft.com/office/officeart/2008/layout/HexagonCluster"/>
    <dgm:cxn modelId="{07836524-B545-4BA7-BCC6-C5144E72409E}" type="presParOf" srcId="{6DE63FDE-E3B5-4123-96BB-CD5A564CC9D0}" destId="{6C599A47-13AF-4EEE-8ED2-0B4AF87AF78A}" srcOrd="0" destOrd="0" presId="urn:microsoft.com/office/officeart/2008/layout/HexagonCluster"/>
    <dgm:cxn modelId="{FA07EB8B-4F23-47BB-A936-CE0C68E33E39}" type="presParOf" srcId="{8FF62491-1F40-4A43-A5BB-F3D4FD62184C}" destId="{2D50C415-515B-414B-ACF7-FC3AA7241BBD}" srcOrd="8" destOrd="0" presId="urn:microsoft.com/office/officeart/2008/layout/HexagonCluster"/>
    <dgm:cxn modelId="{DDB34C06-091E-405D-B8CD-0826C2E145AE}" type="presParOf" srcId="{2D50C415-515B-414B-ACF7-FC3AA7241BBD}" destId="{ABF8258D-472B-4541-96E5-11D46D066090}" srcOrd="0" destOrd="0" presId="urn:microsoft.com/office/officeart/2008/layout/HexagonCluster"/>
    <dgm:cxn modelId="{5C4BF2AA-3054-4945-8475-662F9DEEE976}" type="presParOf" srcId="{8FF62491-1F40-4A43-A5BB-F3D4FD62184C}" destId="{73154A29-2E7A-4106-8BFB-E7135825AEB3}" srcOrd="9" destOrd="0" presId="urn:microsoft.com/office/officeart/2008/layout/HexagonCluster"/>
    <dgm:cxn modelId="{60FC396C-6710-4B25-9D30-7555972AC528}" type="presParOf" srcId="{73154A29-2E7A-4106-8BFB-E7135825AEB3}" destId="{FA5630D3-A9D6-44C3-A945-34AEA1774B91}" srcOrd="0" destOrd="0" presId="urn:microsoft.com/office/officeart/2008/layout/HexagonCluster"/>
    <dgm:cxn modelId="{6369AD0D-3CAE-4C91-90FF-1A517A03BBFE}" type="presParOf" srcId="{8FF62491-1F40-4A43-A5BB-F3D4FD62184C}" destId="{1F8DFBE6-DE56-44A2-9FAE-471D15DA9F5A}" srcOrd="10" destOrd="0" presId="urn:microsoft.com/office/officeart/2008/layout/HexagonCluster"/>
    <dgm:cxn modelId="{9ADB8FAC-F4B8-4020-AB0E-2B258E0B22BC}" type="presParOf" srcId="{1F8DFBE6-DE56-44A2-9FAE-471D15DA9F5A}" destId="{AC7D79C5-D67C-4608-9358-BB6B0DCB02EC}" srcOrd="0" destOrd="0" presId="urn:microsoft.com/office/officeart/2008/layout/HexagonCluster"/>
    <dgm:cxn modelId="{9FEB2751-225B-42CF-A0DE-37FC0166A0A4}" type="presParOf" srcId="{8FF62491-1F40-4A43-A5BB-F3D4FD62184C}" destId="{10DCBFEE-2787-4340-BAFC-A9E44B4F9E5F}" srcOrd="11" destOrd="0" presId="urn:microsoft.com/office/officeart/2008/layout/HexagonCluster"/>
    <dgm:cxn modelId="{53B39FD7-00C2-4367-9D8F-05CEB8062A34}" type="presParOf" srcId="{10DCBFEE-2787-4340-BAFC-A9E44B4F9E5F}" destId="{9F5A20C9-0E6B-4E68-9E3B-501696B62D25}" srcOrd="0" destOrd="0" presId="urn:microsoft.com/office/officeart/2008/layout/HexagonCluster"/>
    <dgm:cxn modelId="{4E10A4FA-B197-4F06-8D4E-69C522355628}" type="presParOf" srcId="{8FF62491-1F40-4A43-A5BB-F3D4FD62184C}" destId="{6807CF18-E090-4E41-9BDA-D7D02473556E}" srcOrd="12" destOrd="0" presId="urn:microsoft.com/office/officeart/2008/layout/HexagonCluster"/>
    <dgm:cxn modelId="{F44AC985-CADF-4DF5-8C42-85DE1C21C30A}" type="presParOf" srcId="{6807CF18-E090-4E41-9BDA-D7D02473556E}" destId="{78DECB44-776B-4D30-9B13-73A618797F08}" srcOrd="0" destOrd="0" presId="urn:microsoft.com/office/officeart/2008/layout/HexagonCluster"/>
    <dgm:cxn modelId="{970FA336-3D77-43DD-AE5E-6BF7FC1B19FC}" type="presParOf" srcId="{8FF62491-1F40-4A43-A5BB-F3D4FD62184C}" destId="{A2135631-8B90-49BF-8414-B1C803023139}" srcOrd="13" destOrd="0" presId="urn:microsoft.com/office/officeart/2008/layout/HexagonCluster"/>
    <dgm:cxn modelId="{8B168CF4-0CFD-43B6-A9A8-E46215FDD0C8}" type="presParOf" srcId="{A2135631-8B90-49BF-8414-B1C803023139}" destId="{F7D6040C-A9D3-4D4D-8A06-877592D73C9B}" srcOrd="0" destOrd="0" presId="urn:microsoft.com/office/officeart/2008/layout/HexagonCluster"/>
    <dgm:cxn modelId="{A6AFF4B9-D748-46D5-9AF2-F889E747F5D7}" type="presParOf" srcId="{8FF62491-1F40-4A43-A5BB-F3D4FD62184C}" destId="{10B7BAB2-426D-49E7-B64C-8C55F776F6F7}" srcOrd="14" destOrd="0" presId="urn:microsoft.com/office/officeart/2008/layout/HexagonCluster"/>
    <dgm:cxn modelId="{446DD25C-7808-4FBB-B16D-B4CCB555A8BB}" type="presParOf" srcId="{10B7BAB2-426D-49E7-B64C-8C55F776F6F7}" destId="{A5391C76-0B37-4233-89F8-736C49E93D1D}" srcOrd="0" destOrd="0" presId="urn:microsoft.com/office/officeart/2008/layout/HexagonCluster"/>
    <dgm:cxn modelId="{441FAAB3-749A-4633-A84D-53F31D00350D}" type="presParOf" srcId="{8FF62491-1F40-4A43-A5BB-F3D4FD62184C}" destId="{DB55EBB0-4FCD-49B5-B9AB-4D68A076FCFD}" srcOrd="15" destOrd="0" presId="urn:microsoft.com/office/officeart/2008/layout/HexagonCluster"/>
    <dgm:cxn modelId="{2F105793-44CE-4641-BBE1-8DE2A447A151}" type="presParOf" srcId="{DB55EBB0-4FCD-49B5-B9AB-4D68A076FCFD}" destId="{16F78928-723B-4D3C-9B2E-020079B6C78F}" srcOrd="0" destOrd="0" presId="urn:microsoft.com/office/officeart/2008/layout/HexagonCluster"/>
    <dgm:cxn modelId="{B0915F68-AE64-4915-BDA0-B8FDB3767113}" type="presParOf" srcId="{8FF62491-1F40-4A43-A5BB-F3D4FD62184C}" destId="{C0C850EE-C8F2-40C7-9DFF-4DF47E4659BD}" srcOrd="16" destOrd="0" presId="urn:microsoft.com/office/officeart/2008/layout/HexagonCluster"/>
    <dgm:cxn modelId="{A8E06E0C-9A6E-44C7-9F5F-2DB133B96323}" type="presParOf" srcId="{C0C850EE-C8F2-40C7-9DFF-4DF47E4659BD}" destId="{437A4470-083D-4409-8FB1-51547825BFC1}" srcOrd="0" destOrd="0" presId="urn:microsoft.com/office/officeart/2008/layout/HexagonCluster"/>
    <dgm:cxn modelId="{7E60FCBE-B706-4DAD-B150-51A7ACC101C6}" type="presParOf" srcId="{8FF62491-1F40-4A43-A5BB-F3D4FD62184C}" destId="{D41B3980-52BD-46B2-8338-78295917A604}" srcOrd="17" destOrd="0" presId="urn:microsoft.com/office/officeart/2008/layout/HexagonCluster"/>
    <dgm:cxn modelId="{CB6E46BE-FE48-4F5E-AF03-956281128DE3}" type="presParOf" srcId="{D41B3980-52BD-46B2-8338-78295917A604}" destId="{298B44E4-CDC2-41AC-A19A-C3754860D394}" srcOrd="0" destOrd="0" presId="urn:microsoft.com/office/officeart/2008/layout/HexagonCluster"/>
    <dgm:cxn modelId="{51E064A7-8BD5-4886-A0A0-E76E223B6CC5}" type="presParOf" srcId="{8FF62491-1F40-4A43-A5BB-F3D4FD62184C}" destId="{B394B892-3868-4A2C-BE52-491651A35E52}" srcOrd="18" destOrd="0" presId="urn:microsoft.com/office/officeart/2008/layout/HexagonCluster"/>
    <dgm:cxn modelId="{8718AC34-7DB4-430C-9CD0-5ACA3D3F3CAE}" type="presParOf" srcId="{B394B892-3868-4A2C-BE52-491651A35E52}" destId="{269D1818-FB08-4D07-803B-56E0713B5DE1}" srcOrd="0" destOrd="0" presId="urn:microsoft.com/office/officeart/2008/layout/HexagonCluster"/>
    <dgm:cxn modelId="{13B05E22-54B7-4E3F-9215-39D67D4D524F}" type="presParOf" srcId="{8FF62491-1F40-4A43-A5BB-F3D4FD62184C}" destId="{B265561A-68D5-4E41-8522-1A2A1B321B08}" srcOrd="19" destOrd="0" presId="urn:microsoft.com/office/officeart/2008/layout/HexagonCluster"/>
    <dgm:cxn modelId="{D411A792-D23C-40D3-A0BF-2BF64E66D632}" type="presParOf" srcId="{B265561A-68D5-4E41-8522-1A2A1B321B08}" destId="{0CF959F5-AB8F-415D-92D4-E3E09F366135}" srcOrd="0" destOrd="0" presId="urn:microsoft.com/office/officeart/2008/layout/HexagonCluster"/>
    <dgm:cxn modelId="{5BBF208C-296F-4A3E-B921-6138C10F5487}" type="presParOf" srcId="{8FF62491-1F40-4A43-A5BB-F3D4FD62184C}" destId="{2C945B23-5F8D-46B9-BCB5-9074FF13F031}" srcOrd="20" destOrd="0" presId="urn:microsoft.com/office/officeart/2008/layout/HexagonCluster"/>
    <dgm:cxn modelId="{0DD495F8-4BCF-4593-8E7E-C7E76F126A6B}" type="presParOf" srcId="{2C945B23-5F8D-46B9-BCB5-9074FF13F031}" destId="{5D65295D-97D4-48D7-8F9E-CE30729B5BB4}" srcOrd="0" destOrd="0" presId="urn:microsoft.com/office/officeart/2008/layout/HexagonCluster"/>
    <dgm:cxn modelId="{3B0A9F32-EF4D-4378-AEE7-6A9488016D1C}" type="presParOf" srcId="{8FF62491-1F40-4A43-A5BB-F3D4FD62184C}" destId="{B06F9871-893F-4D43-B541-DCC6B79CF29E}" srcOrd="21" destOrd="0" presId="urn:microsoft.com/office/officeart/2008/layout/HexagonCluster"/>
    <dgm:cxn modelId="{6CE52D82-B062-4AE9-96D2-4EE670F611C5}" type="presParOf" srcId="{B06F9871-893F-4D43-B541-DCC6B79CF29E}" destId="{62F5F96D-0080-49CA-823E-28519751CD68}" srcOrd="0" destOrd="0" presId="urn:microsoft.com/office/officeart/2008/layout/HexagonCluster"/>
    <dgm:cxn modelId="{5F2DEC04-FE88-4366-B7BE-7437AACC08DD}" type="presParOf" srcId="{8FF62491-1F40-4A43-A5BB-F3D4FD62184C}" destId="{7C38B863-10F8-4EC8-94D2-13702127E0B8}" srcOrd="22" destOrd="0" presId="urn:microsoft.com/office/officeart/2008/layout/HexagonCluster"/>
    <dgm:cxn modelId="{A1EE1982-CB98-4E6A-BB66-561CFD1623C6}" type="presParOf" srcId="{7C38B863-10F8-4EC8-94D2-13702127E0B8}" destId="{BB574D93-BC5C-43EF-83AA-392FEFC46714}" srcOrd="0" destOrd="0" presId="urn:microsoft.com/office/officeart/2008/layout/HexagonCluster"/>
    <dgm:cxn modelId="{D7A49DBF-925C-4979-9490-CBE556C009C3}" type="presParOf" srcId="{8FF62491-1F40-4A43-A5BB-F3D4FD62184C}" destId="{0A643A3B-6391-4919-9C55-70E80678EA77}" srcOrd="23" destOrd="0" presId="urn:microsoft.com/office/officeart/2008/layout/HexagonCluster"/>
    <dgm:cxn modelId="{C2910E49-2725-4062-A014-F13AF6FBA6E0}" type="presParOf" srcId="{0A643A3B-6391-4919-9C55-70E80678EA77}" destId="{D29240DC-421F-42B9-898A-E96BBDCC4A5C}" srcOrd="0" destOrd="0" presId="urn:microsoft.com/office/officeart/2008/layout/HexagonCluster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254281-731E-4CB2-A2E5-E0979A065A80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E315C8E-7D64-4F1D-AC00-B7B721454499}">
      <dgm:prSet phldrT="[Szöveg]"/>
      <dgm:spPr/>
      <dgm:t>
        <a:bodyPr/>
        <a:lstStyle/>
        <a:p>
          <a:r>
            <a:rPr lang="hu-HU" dirty="0"/>
            <a:t>Közutak kezelési szabályzata</a:t>
          </a:r>
        </a:p>
      </dgm:t>
    </dgm:pt>
    <dgm:pt modelId="{D6EE8655-DA68-432F-9693-27C51BFF4076}" type="parTrans" cxnId="{C051EFA0-352E-42EC-A240-8E915A6D918A}">
      <dgm:prSet/>
      <dgm:spPr/>
      <dgm:t>
        <a:bodyPr/>
        <a:lstStyle/>
        <a:p>
          <a:endParaRPr lang="hu-HU"/>
        </a:p>
      </dgm:t>
    </dgm:pt>
    <dgm:pt modelId="{29285B06-EFDE-40D1-B500-8A7CEABACB52}" type="sibTrans" cxnId="{C051EFA0-352E-42EC-A240-8E915A6D918A}">
      <dgm:prSet/>
      <dgm:spPr/>
      <dgm:t>
        <a:bodyPr/>
        <a:lstStyle/>
        <a:p>
          <a:endParaRPr lang="hu-HU"/>
        </a:p>
      </dgm:t>
    </dgm:pt>
    <dgm:pt modelId="{6ECE0C0D-7136-4EF3-802C-378386594B84}">
      <dgm:prSet phldrT="[Szöveg]"/>
      <dgm:spPr/>
      <dgm:t>
        <a:bodyPr/>
        <a:lstStyle/>
        <a:p>
          <a:r>
            <a:rPr lang="hu-HU" dirty="0"/>
            <a:t>6/1998. KHVM</a:t>
          </a:r>
        </a:p>
        <a:p>
          <a:r>
            <a:rPr lang="hu-HU" dirty="0" err="1"/>
            <a:t>OKKSZ</a:t>
          </a:r>
          <a:endParaRPr lang="hu-HU" dirty="0"/>
        </a:p>
      </dgm:t>
    </dgm:pt>
    <dgm:pt modelId="{F267F21C-2460-476C-917E-029445FAC914}" type="parTrans" cxnId="{3D7F3E06-E2A9-4186-B3C8-33F4276D729D}">
      <dgm:prSet/>
      <dgm:spPr/>
      <dgm:t>
        <a:bodyPr/>
        <a:lstStyle/>
        <a:p>
          <a:endParaRPr lang="hu-HU"/>
        </a:p>
      </dgm:t>
    </dgm:pt>
    <dgm:pt modelId="{11FB33FF-8847-4540-B12F-68E85F04EDD8}" type="sibTrans" cxnId="{3D7F3E06-E2A9-4186-B3C8-33F4276D729D}">
      <dgm:prSet/>
      <dgm:spPr/>
      <dgm:t>
        <a:bodyPr/>
        <a:lstStyle/>
        <a:p>
          <a:endParaRPr lang="hu-HU"/>
        </a:p>
      </dgm:t>
    </dgm:pt>
    <dgm:pt modelId="{D5893319-993A-46CE-8543-4A10436972D6}">
      <dgm:prSet phldrT="[Szöveg]"/>
      <dgm:spPr/>
      <dgm:t>
        <a:bodyPr/>
        <a:lstStyle/>
        <a:p>
          <a:r>
            <a:rPr lang="hu-HU" dirty="0"/>
            <a:t>1/1999. KHVM</a:t>
          </a:r>
        </a:p>
        <a:p>
          <a:r>
            <a:rPr lang="hu-HU" dirty="0"/>
            <a:t>Hidak </a:t>
          </a:r>
          <a:r>
            <a:rPr lang="hu-HU" dirty="0" err="1"/>
            <a:t>műsz</a:t>
          </a:r>
          <a:r>
            <a:rPr lang="hu-HU" dirty="0"/>
            <a:t>. fel.</a:t>
          </a:r>
        </a:p>
      </dgm:t>
    </dgm:pt>
    <dgm:pt modelId="{F38E45DE-FE51-4F99-85C7-788ED3F3FACC}" type="parTrans" cxnId="{825E3F3E-19CD-40D4-9393-F4713D57A385}">
      <dgm:prSet/>
      <dgm:spPr/>
      <dgm:t>
        <a:bodyPr/>
        <a:lstStyle/>
        <a:p>
          <a:endParaRPr lang="hu-HU"/>
        </a:p>
      </dgm:t>
    </dgm:pt>
    <dgm:pt modelId="{88FE98A5-EB98-4357-8979-A5FE0FF58710}" type="sibTrans" cxnId="{825E3F3E-19CD-40D4-9393-F4713D57A385}">
      <dgm:prSet/>
      <dgm:spPr/>
      <dgm:t>
        <a:bodyPr/>
        <a:lstStyle/>
        <a:p>
          <a:endParaRPr lang="hu-HU"/>
        </a:p>
      </dgm:t>
    </dgm:pt>
    <dgm:pt modelId="{F7E33C78-A874-4204-86CC-78FE0641E6F9}">
      <dgm:prSet phldrT="[Szöveg]"/>
      <dgm:spPr/>
      <dgm:t>
        <a:bodyPr/>
        <a:lstStyle/>
        <a:p>
          <a:r>
            <a:rPr lang="hu-HU" dirty="0"/>
            <a:t>5/2004. GKM</a:t>
          </a:r>
        </a:p>
        <a:p>
          <a:r>
            <a:rPr lang="hu-HU" dirty="0" err="1"/>
            <a:t>HKKSZ</a:t>
          </a:r>
          <a:endParaRPr lang="hu-HU" dirty="0"/>
        </a:p>
      </dgm:t>
    </dgm:pt>
    <dgm:pt modelId="{2AE9BC20-E8BA-4881-B4A8-3420496512FB}" type="parTrans" cxnId="{9A3B4D6B-F111-4A19-A83A-A2384B8EEA6A}">
      <dgm:prSet/>
      <dgm:spPr/>
      <dgm:t>
        <a:bodyPr/>
        <a:lstStyle/>
        <a:p>
          <a:endParaRPr lang="hu-HU"/>
        </a:p>
      </dgm:t>
    </dgm:pt>
    <dgm:pt modelId="{FEF075DE-794C-4FCD-9A29-16EC7137AE5A}" type="sibTrans" cxnId="{9A3B4D6B-F111-4A19-A83A-A2384B8EEA6A}">
      <dgm:prSet/>
      <dgm:spPr/>
      <dgm:t>
        <a:bodyPr/>
        <a:lstStyle/>
        <a:p>
          <a:endParaRPr lang="hu-HU"/>
        </a:p>
      </dgm:t>
    </dgm:pt>
    <dgm:pt modelId="{CF66E516-0642-4CCC-8838-C6DC88E004EE}" type="pres">
      <dgm:prSet presAssocID="{AC254281-731E-4CB2-A2E5-E0979A065A80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5C8DD4CB-984B-404D-8103-859C0ABE0EC0}" type="pres">
      <dgm:prSet presAssocID="{6E315C8E-7D64-4F1D-AC00-B7B721454499}" presName="root1" presStyleCnt="0"/>
      <dgm:spPr/>
    </dgm:pt>
    <dgm:pt modelId="{F2C7BE20-BD48-4974-BDEB-AC1DB79188EA}" type="pres">
      <dgm:prSet presAssocID="{6E315C8E-7D64-4F1D-AC00-B7B721454499}" presName="LevelOneTextNode" presStyleLbl="node0" presStyleIdx="0" presStyleCnt="1" custAng="16200000" custScaleY="68646" custLinFactNeighborX="84332" custLinFactNeighborY="-93">
        <dgm:presLayoutVars>
          <dgm:chPref val="3"/>
        </dgm:presLayoutVars>
      </dgm:prSet>
      <dgm:spPr/>
    </dgm:pt>
    <dgm:pt modelId="{F225064F-B3B4-4553-95A5-CD7C9E7A4D39}" type="pres">
      <dgm:prSet presAssocID="{6E315C8E-7D64-4F1D-AC00-B7B721454499}" presName="level2hierChild" presStyleCnt="0"/>
      <dgm:spPr/>
    </dgm:pt>
    <dgm:pt modelId="{9D73E3CC-A05C-482A-8CF1-03E1B4189875}" type="pres">
      <dgm:prSet presAssocID="{F267F21C-2460-476C-917E-029445FAC914}" presName="conn2-1" presStyleLbl="parChTrans1D2" presStyleIdx="0" presStyleCnt="3"/>
      <dgm:spPr/>
    </dgm:pt>
    <dgm:pt modelId="{A43FA9E2-B9DA-4575-B321-697528F18381}" type="pres">
      <dgm:prSet presAssocID="{F267F21C-2460-476C-917E-029445FAC914}" presName="connTx" presStyleLbl="parChTrans1D2" presStyleIdx="0" presStyleCnt="3"/>
      <dgm:spPr/>
    </dgm:pt>
    <dgm:pt modelId="{32CD8463-B81E-4460-BAC5-DCBBD4974121}" type="pres">
      <dgm:prSet presAssocID="{6ECE0C0D-7136-4EF3-802C-378386594B84}" presName="root2" presStyleCnt="0"/>
      <dgm:spPr/>
    </dgm:pt>
    <dgm:pt modelId="{E155837D-8874-41A5-9C46-CF4A1291ED6D}" type="pres">
      <dgm:prSet presAssocID="{6ECE0C0D-7136-4EF3-802C-378386594B84}" presName="LevelTwoTextNode" presStyleLbl="node2" presStyleIdx="0" presStyleCnt="3" custLinFactNeighborX="-67721" custLinFactNeighborY="-76458">
        <dgm:presLayoutVars>
          <dgm:chPref val="3"/>
        </dgm:presLayoutVars>
      </dgm:prSet>
      <dgm:spPr/>
    </dgm:pt>
    <dgm:pt modelId="{87EE061C-883E-46A3-8DE5-9B0ABE735FC2}" type="pres">
      <dgm:prSet presAssocID="{6ECE0C0D-7136-4EF3-802C-378386594B84}" presName="level3hierChild" presStyleCnt="0"/>
      <dgm:spPr/>
    </dgm:pt>
    <dgm:pt modelId="{FB170285-BE1B-4947-8DDA-35B062D22237}" type="pres">
      <dgm:prSet presAssocID="{F38E45DE-FE51-4F99-85C7-788ED3F3FACC}" presName="conn2-1" presStyleLbl="parChTrans1D2" presStyleIdx="1" presStyleCnt="3"/>
      <dgm:spPr/>
    </dgm:pt>
    <dgm:pt modelId="{296B6120-F4F2-416D-997E-6D82CFEA09BB}" type="pres">
      <dgm:prSet presAssocID="{F38E45DE-FE51-4F99-85C7-788ED3F3FACC}" presName="connTx" presStyleLbl="parChTrans1D2" presStyleIdx="1" presStyleCnt="3"/>
      <dgm:spPr/>
    </dgm:pt>
    <dgm:pt modelId="{D6D04BF7-65C6-4554-9B3D-ADB30B826329}" type="pres">
      <dgm:prSet presAssocID="{D5893319-993A-46CE-8543-4A10436972D6}" presName="root2" presStyleCnt="0"/>
      <dgm:spPr/>
    </dgm:pt>
    <dgm:pt modelId="{4EB030BA-7F16-4105-8FB8-48D9D783E3E5}" type="pres">
      <dgm:prSet presAssocID="{D5893319-993A-46CE-8543-4A10436972D6}" presName="LevelTwoTextNode" presStyleLbl="node2" presStyleIdx="1" presStyleCnt="3" custLinFactNeighborX="-70274" custLinFactNeighborY="-490">
        <dgm:presLayoutVars>
          <dgm:chPref val="3"/>
        </dgm:presLayoutVars>
      </dgm:prSet>
      <dgm:spPr/>
    </dgm:pt>
    <dgm:pt modelId="{FDAB697D-632B-4E85-B3A0-C35DB5233C9F}" type="pres">
      <dgm:prSet presAssocID="{D5893319-993A-46CE-8543-4A10436972D6}" presName="level3hierChild" presStyleCnt="0"/>
      <dgm:spPr/>
    </dgm:pt>
    <dgm:pt modelId="{9C4B0637-FCF6-4EF7-A3F1-90D002D4D2D5}" type="pres">
      <dgm:prSet presAssocID="{2AE9BC20-E8BA-4881-B4A8-3420496512FB}" presName="conn2-1" presStyleLbl="parChTrans1D2" presStyleIdx="2" presStyleCnt="3"/>
      <dgm:spPr/>
    </dgm:pt>
    <dgm:pt modelId="{5BA42700-A2F7-4D2D-8A55-5BDECD6C9DE6}" type="pres">
      <dgm:prSet presAssocID="{2AE9BC20-E8BA-4881-B4A8-3420496512FB}" presName="connTx" presStyleLbl="parChTrans1D2" presStyleIdx="2" presStyleCnt="3"/>
      <dgm:spPr/>
    </dgm:pt>
    <dgm:pt modelId="{6A753B60-37D6-4AA7-95FE-0BC6E33E6A8B}" type="pres">
      <dgm:prSet presAssocID="{F7E33C78-A874-4204-86CC-78FE0641E6F9}" presName="root2" presStyleCnt="0"/>
      <dgm:spPr/>
    </dgm:pt>
    <dgm:pt modelId="{9E34F73E-27CD-448B-9402-8DC65BB4C03D}" type="pres">
      <dgm:prSet presAssocID="{F7E33C78-A874-4204-86CC-78FE0641E6F9}" presName="LevelTwoTextNode" presStyleLbl="node2" presStyleIdx="2" presStyleCnt="3" custLinFactNeighborX="-67721" custLinFactNeighborY="75478">
        <dgm:presLayoutVars>
          <dgm:chPref val="3"/>
        </dgm:presLayoutVars>
      </dgm:prSet>
      <dgm:spPr/>
    </dgm:pt>
    <dgm:pt modelId="{B0D334C8-DE7A-4C93-9C1C-ACF6D0654412}" type="pres">
      <dgm:prSet presAssocID="{F7E33C78-A874-4204-86CC-78FE0641E6F9}" presName="level3hierChild" presStyleCnt="0"/>
      <dgm:spPr/>
    </dgm:pt>
  </dgm:ptLst>
  <dgm:cxnLst>
    <dgm:cxn modelId="{6B8A6604-BBE5-464C-9CC1-F6ACBBCE3EF5}" type="presOf" srcId="{2AE9BC20-E8BA-4881-B4A8-3420496512FB}" destId="{9C4B0637-FCF6-4EF7-A3F1-90D002D4D2D5}" srcOrd="0" destOrd="0" presId="urn:microsoft.com/office/officeart/2008/layout/HorizontalMultiLevelHierarchy"/>
    <dgm:cxn modelId="{3D7F3E06-E2A9-4186-B3C8-33F4276D729D}" srcId="{6E315C8E-7D64-4F1D-AC00-B7B721454499}" destId="{6ECE0C0D-7136-4EF3-802C-378386594B84}" srcOrd="0" destOrd="0" parTransId="{F267F21C-2460-476C-917E-029445FAC914}" sibTransId="{11FB33FF-8847-4540-B12F-68E85F04EDD8}"/>
    <dgm:cxn modelId="{D24C6528-9B3D-4897-9E00-301AC935D94A}" type="presOf" srcId="{F267F21C-2460-476C-917E-029445FAC914}" destId="{9D73E3CC-A05C-482A-8CF1-03E1B4189875}" srcOrd="0" destOrd="0" presId="urn:microsoft.com/office/officeart/2008/layout/HorizontalMultiLevelHierarchy"/>
    <dgm:cxn modelId="{82F8932E-DDCE-4B34-8C57-63D808813149}" type="presOf" srcId="{6ECE0C0D-7136-4EF3-802C-378386594B84}" destId="{E155837D-8874-41A5-9C46-CF4A1291ED6D}" srcOrd="0" destOrd="0" presId="urn:microsoft.com/office/officeart/2008/layout/HorizontalMultiLevelHierarchy"/>
    <dgm:cxn modelId="{F2AB273A-5E43-4923-BE62-629F9278A3B4}" type="presOf" srcId="{2AE9BC20-E8BA-4881-B4A8-3420496512FB}" destId="{5BA42700-A2F7-4D2D-8A55-5BDECD6C9DE6}" srcOrd="1" destOrd="0" presId="urn:microsoft.com/office/officeart/2008/layout/HorizontalMultiLevelHierarchy"/>
    <dgm:cxn modelId="{825E3F3E-19CD-40D4-9393-F4713D57A385}" srcId="{6E315C8E-7D64-4F1D-AC00-B7B721454499}" destId="{D5893319-993A-46CE-8543-4A10436972D6}" srcOrd="1" destOrd="0" parTransId="{F38E45DE-FE51-4F99-85C7-788ED3F3FACC}" sibTransId="{88FE98A5-EB98-4357-8979-A5FE0FF58710}"/>
    <dgm:cxn modelId="{9A3B4D6B-F111-4A19-A83A-A2384B8EEA6A}" srcId="{6E315C8E-7D64-4F1D-AC00-B7B721454499}" destId="{F7E33C78-A874-4204-86CC-78FE0641E6F9}" srcOrd="2" destOrd="0" parTransId="{2AE9BC20-E8BA-4881-B4A8-3420496512FB}" sibTransId="{FEF075DE-794C-4FCD-9A29-16EC7137AE5A}"/>
    <dgm:cxn modelId="{E017A86B-0EC3-48E6-830A-F4585EDB71E8}" type="presOf" srcId="{6E315C8E-7D64-4F1D-AC00-B7B721454499}" destId="{F2C7BE20-BD48-4974-BDEB-AC1DB79188EA}" srcOrd="0" destOrd="0" presId="urn:microsoft.com/office/officeart/2008/layout/HorizontalMultiLevelHierarchy"/>
    <dgm:cxn modelId="{EE39549F-4F6B-4BF6-A46C-25E6DE0EC489}" type="presOf" srcId="{F267F21C-2460-476C-917E-029445FAC914}" destId="{A43FA9E2-B9DA-4575-B321-697528F18381}" srcOrd="1" destOrd="0" presId="urn:microsoft.com/office/officeart/2008/layout/HorizontalMultiLevelHierarchy"/>
    <dgm:cxn modelId="{C051EFA0-352E-42EC-A240-8E915A6D918A}" srcId="{AC254281-731E-4CB2-A2E5-E0979A065A80}" destId="{6E315C8E-7D64-4F1D-AC00-B7B721454499}" srcOrd="0" destOrd="0" parTransId="{D6EE8655-DA68-432F-9693-27C51BFF4076}" sibTransId="{29285B06-EFDE-40D1-B500-8A7CEABACB52}"/>
    <dgm:cxn modelId="{DE22BCA4-4C8D-43D1-8134-9013B6FE342F}" type="presOf" srcId="{AC254281-731E-4CB2-A2E5-E0979A065A80}" destId="{CF66E516-0642-4CCC-8838-C6DC88E004EE}" srcOrd="0" destOrd="0" presId="urn:microsoft.com/office/officeart/2008/layout/HorizontalMultiLevelHierarchy"/>
    <dgm:cxn modelId="{A4057ACC-A651-4906-B882-363002F79CA5}" type="presOf" srcId="{F38E45DE-FE51-4F99-85C7-788ED3F3FACC}" destId="{296B6120-F4F2-416D-997E-6D82CFEA09BB}" srcOrd="1" destOrd="0" presId="urn:microsoft.com/office/officeart/2008/layout/HorizontalMultiLevelHierarchy"/>
    <dgm:cxn modelId="{E52B51CE-8792-4A2A-9AEE-C5DB44DCEAAE}" type="presOf" srcId="{F7E33C78-A874-4204-86CC-78FE0641E6F9}" destId="{9E34F73E-27CD-448B-9402-8DC65BB4C03D}" srcOrd="0" destOrd="0" presId="urn:microsoft.com/office/officeart/2008/layout/HorizontalMultiLevelHierarchy"/>
    <dgm:cxn modelId="{82D59BF5-80B4-4F16-8FE0-2C198E8ADC3A}" type="presOf" srcId="{F38E45DE-FE51-4F99-85C7-788ED3F3FACC}" destId="{FB170285-BE1B-4947-8DDA-35B062D22237}" srcOrd="0" destOrd="0" presId="urn:microsoft.com/office/officeart/2008/layout/HorizontalMultiLevelHierarchy"/>
    <dgm:cxn modelId="{A03164FD-C803-4F25-A347-6161CDA58734}" type="presOf" srcId="{D5893319-993A-46CE-8543-4A10436972D6}" destId="{4EB030BA-7F16-4105-8FB8-48D9D783E3E5}" srcOrd="0" destOrd="0" presId="urn:microsoft.com/office/officeart/2008/layout/HorizontalMultiLevelHierarchy"/>
    <dgm:cxn modelId="{219C426E-59FB-45C8-B947-3AFF020AC60B}" type="presParOf" srcId="{CF66E516-0642-4CCC-8838-C6DC88E004EE}" destId="{5C8DD4CB-984B-404D-8103-859C0ABE0EC0}" srcOrd="0" destOrd="0" presId="urn:microsoft.com/office/officeart/2008/layout/HorizontalMultiLevelHierarchy"/>
    <dgm:cxn modelId="{489D6A1F-6145-4DC3-BFF5-9F1D31C782B2}" type="presParOf" srcId="{5C8DD4CB-984B-404D-8103-859C0ABE0EC0}" destId="{F2C7BE20-BD48-4974-BDEB-AC1DB79188EA}" srcOrd="0" destOrd="0" presId="urn:microsoft.com/office/officeart/2008/layout/HorizontalMultiLevelHierarchy"/>
    <dgm:cxn modelId="{875F5C03-C3B6-4BD8-830B-F341FF659086}" type="presParOf" srcId="{5C8DD4CB-984B-404D-8103-859C0ABE0EC0}" destId="{F225064F-B3B4-4553-95A5-CD7C9E7A4D39}" srcOrd="1" destOrd="0" presId="urn:microsoft.com/office/officeart/2008/layout/HorizontalMultiLevelHierarchy"/>
    <dgm:cxn modelId="{8CC29763-7594-4E10-A4FF-AC8FF18329D9}" type="presParOf" srcId="{F225064F-B3B4-4553-95A5-CD7C9E7A4D39}" destId="{9D73E3CC-A05C-482A-8CF1-03E1B4189875}" srcOrd="0" destOrd="0" presId="urn:microsoft.com/office/officeart/2008/layout/HorizontalMultiLevelHierarchy"/>
    <dgm:cxn modelId="{D0DAF13D-06C0-4B19-8B69-A24B37ECFFC9}" type="presParOf" srcId="{9D73E3CC-A05C-482A-8CF1-03E1B4189875}" destId="{A43FA9E2-B9DA-4575-B321-697528F18381}" srcOrd="0" destOrd="0" presId="urn:microsoft.com/office/officeart/2008/layout/HorizontalMultiLevelHierarchy"/>
    <dgm:cxn modelId="{12DA612E-466C-4C25-8228-54CBF1A60759}" type="presParOf" srcId="{F225064F-B3B4-4553-95A5-CD7C9E7A4D39}" destId="{32CD8463-B81E-4460-BAC5-DCBBD4974121}" srcOrd="1" destOrd="0" presId="urn:microsoft.com/office/officeart/2008/layout/HorizontalMultiLevelHierarchy"/>
    <dgm:cxn modelId="{997C7667-6E17-4CF4-A26C-77DF93AF1769}" type="presParOf" srcId="{32CD8463-B81E-4460-BAC5-DCBBD4974121}" destId="{E155837D-8874-41A5-9C46-CF4A1291ED6D}" srcOrd="0" destOrd="0" presId="urn:microsoft.com/office/officeart/2008/layout/HorizontalMultiLevelHierarchy"/>
    <dgm:cxn modelId="{BA0691F4-C845-4736-AB1E-8DA78FA15D75}" type="presParOf" srcId="{32CD8463-B81E-4460-BAC5-DCBBD4974121}" destId="{87EE061C-883E-46A3-8DE5-9B0ABE735FC2}" srcOrd="1" destOrd="0" presId="urn:microsoft.com/office/officeart/2008/layout/HorizontalMultiLevelHierarchy"/>
    <dgm:cxn modelId="{D648A733-706E-4DFB-BBE7-E277B3783E5F}" type="presParOf" srcId="{F225064F-B3B4-4553-95A5-CD7C9E7A4D39}" destId="{FB170285-BE1B-4947-8DDA-35B062D22237}" srcOrd="2" destOrd="0" presId="urn:microsoft.com/office/officeart/2008/layout/HorizontalMultiLevelHierarchy"/>
    <dgm:cxn modelId="{9DB12C19-6E14-4998-994E-CB7A0CFB3FBA}" type="presParOf" srcId="{FB170285-BE1B-4947-8DDA-35B062D22237}" destId="{296B6120-F4F2-416D-997E-6D82CFEA09BB}" srcOrd="0" destOrd="0" presId="urn:microsoft.com/office/officeart/2008/layout/HorizontalMultiLevelHierarchy"/>
    <dgm:cxn modelId="{BF73FFE5-DB80-4E4F-A987-53F2263291E9}" type="presParOf" srcId="{F225064F-B3B4-4553-95A5-CD7C9E7A4D39}" destId="{D6D04BF7-65C6-4554-9B3D-ADB30B826329}" srcOrd="3" destOrd="0" presId="urn:microsoft.com/office/officeart/2008/layout/HorizontalMultiLevelHierarchy"/>
    <dgm:cxn modelId="{DEDDBA6C-A4FD-4A45-A2C3-A8394B40FE70}" type="presParOf" srcId="{D6D04BF7-65C6-4554-9B3D-ADB30B826329}" destId="{4EB030BA-7F16-4105-8FB8-48D9D783E3E5}" srcOrd="0" destOrd="0" presId="urn:microsoft.com/office/officeart/2008/layout/HorizontalMultiLevelHierarchy"/>
    <dgm:cxn modelId="{EF9D5160-CDC1-4463-B1C8-9F21AAB5BCD3}" type="presParOf" srcId="{D6D04BF7-65C6-4554-9B3D-ADB30B826329}" destId="{FDAB697D-632B-4E85-B3A0-C35DB5233C9F}" srcOrd="1" destOrd="0" presId="urn:microsoft.com/office/officeart/2008/layout/HorizontalMultiLevelHierarchy"/>
    <dgm:cxn modelId="{03C0C93B-D7F0-4C28-AF59-A7BB40CF8D28}" type="presParOf" srcId="{F225064F-B3B4-4553-95A5-CD7C9E7A4D39}" destId="{9C4B0637-FCF6-4EF7-A3F1-90D002D4D2D5}" srcOrd="4" destOrd="0" presId="urn:microsoft.com/office/officeart/2008/layout/HorizontalMultiLevelHierarchy"/>
    <dgm:cxn modelId="{2F9DAF50-81CD-4997-88C5-CC06D940A428}" type="presParOf" srcId="{9C4B0637-FCF6-4EF7-A3F1-90D002D4D2D5}" destId="{5BA42700-A2F7-4D2D-8A55-5BDECD6C9DE6}" srcOrd="0" destOrd="0" presId="urn:microsoft.com/office/officeart/2008/layout/HorizontalMultiLevelHierarchy"/>
    <dgm:cxn modelId="{5441BAEB-4187-4B51-9605-71D3B615C61A}" type="presParOf" srcId="{F225064F-B3B4-4553-95A5-CD7C9E7A4D39}" destId="{6A753B60-37D6-4AA7-95FE-0BC6E33E6A8B}" srcOrd="5" destOrd="0" presId="urn:microsoft.com/office/officeart/2008/layout/HorizontalMultiLevelHierarchy"/>
    <dgm:cxn modelId="{A67A4610-D727-4F4C-8D97-3DCF65667932}" type="presParOf" srcId="{6A753B60-37D6-4AA7-95FE-0BC6E33E6A8B}" destId="{9E34F73E-27CD-448B-9402-8DC65BB4C03D}" srcOrd="0" destOrd="0" presId="urn:microsoft.com/office/officeart/2008/layout/HorizontalMultiLevelHierarchy"/>
    <dgm:cxn modelId="{AB9DA045-65A9-436A-A016-680646DFFA51}" type="presParOf" srcId="{6A753B60-37D6-4AA7-95FE-0BC6E33E6A8B}" destId="{B0D334C8-DE7A-4C93-9C1C-ACF6D065441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E60D6F-0D7C-4BD5-B565-F0DFB2AAEA1F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3786B34-1C88-4471-BB96-4A7CFE5568C1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 rtl="0"/>
          <a:r>
            <a:rPr lang="hu-HU" dirty="0"/>
            <a:t>Új építési anyag és/vagy technológia</a:t>
          </a:r>
        </a:p>
        <a:p>
          <a:pPr rtl="0"/>
          <a:endParaRPr lang="hu-HU" dirty="0"/>
        </a:p>
        <a:p>
          <a:pPr rtl="0"/>
          <a:endParaRPr lang="hu-HU" dirty="0"/>
        </a:p>
      </dgm:t>
    </dgm:pt>
    <dgm:pt modelId="{80F80DBC-F1F3-4DA3-B04D-07EA4D6439FF}" type="parTrans" cxnId="{B1402D50-39A8-4E83-8916-5E4845599878}">
      <dgm:prSet/>
      <dgm:spPr/>
      <dgm:t>
        <a:bodyPr/>
        <a:lstStyle/>
        <a:p>
          <a:endParaRPr lang="hu-HU"/>
        </a:p>
      </dgm:t>
    </dgm:pt>
    <dgm:pt modelId="{B652A12A-44BE-42A0-91B9-7EA4C44844CF}" type="sibTrans" cxnId="{B1402D50-39A8-4E83-8916-5E4845599878}">
      <dgm:prSet/>
      <dgm:spPr/>
      <dgm:t>
        <a:bodyPr/>
        <a:lstStyle/>
        <a:p>
          <a:endParaRPr lang="hu-HU"/>
        </a:p>
      </dgm:t>
    </dgm:pt>
    <dgm:pt modelId="{47C777B6-CB22-4F02-ACC3-EC5DB7550788}">
      <dgm:prSet/>
      <dgm:spPr>
        <a:solidFill>
          <a:srgbClr val="0070C0"/>
        </a:solidFill>
      </dgm:spPr>
      <dgm:t>
        <a:bodyPr/>
        <a:lstStyle/>
        <a:p>
          <a:pPr rtl="0"/>
          <a:r>
            <a:rPr lang="hu-HU" dirty="0"/>
            <a:t> Kísérleti Építési Bizottság</a:t>
          </a:r>
        </a:p>
        <a:p>
          <a:pPr rtl="0"/>
          <a:r>
            <a:rPr lang="hu-HU" dirty="0"/>
            <a:t>(KÉB)</a:t>
          </a:r>
        </a:p>
        <a:p>
          <a:pPr rtl="0"/>
          <a:endParaRPr lang="hu-HU" dirty="0"/>
        </a:p>
        <a:p>
          <a:pPr rtl="0"/>
          <a:endParaRPr lang="hu-HU" dirty="0"/>
        </a:p>
        <a:p>
          <a:pPr rtl="0"/>
          <a:r>
            <a:rPr lang="hu-HU" dirty="0"/>
            <a:t> </a:t>
          </a:r>
        </a:p>
      </dgm:t>
    </dgm:pt>
    <dgm:pt modelId="{4EEF0055-068F-4679-862F-A70B0782AF16}" type="parTrans" cxnId="{C17699B3-4C15-43F5-B9B2-E02D9000A133}">
      <dgm:prSet/>
      <dgm:spPr/>
      <dgm:t>
        <a:bodyPr/>
        <a:lstStyle/>
        <a:p>
          <a:endParaRPr lang="hu-HU"/>
        </a:p>
      </dgm:t>
    </dgm:pt>
    <dgm:pt modelId="{AA264997-23F3-4B7D-8042-C259B594D019}" type="sibTrans" cxnId="{C17699B3-4C15-43F5-B9B2-E02D9000A133}">
      <dgm:prSet/>
      <dgm:spPr/>
      <dgm:t>
        <a:bodyPr/>
        <a:lstStyle/>
        <a:p>
          <a:endParaRPr lang="hu-HU"/>
        </a:p>
      </dgm:t>
    </dgm:pt>
    <dgm:pt modelId="{2C24EA8A-2F36-4B93-8D52-F230C09BFB3F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 rtl="0"/>
          <a:r>
            <a:rPr lang="hu-HU" dirty="0"/>
            <a:t>Kísérleti Építés</a:t>
          </a:r>
        </a:p>
        <a:p>
          <a:pPr rtl="0"/>
          <a:endParaRPr lang="hu-HU" dirty="0"/>
        </a:p>
        <a:p>
          <a:pPr rtl="0"/>
          <a:endParaRPr lang="hu-HU" dirty="0"/>
        </a:p>
      </dgm:t>
    </dgm:pt>
    <dgm:pt modelId="{9BABDCCF-B1E2-44FB-A55C-1359845FC586}" type="parTrans" cxnId="{5DEF2A68-6C3D-4040-8F66-0B8B9097B354}">
      <dgm:prSet/>
      <dgm:spPr/>
      <dgm:t>
        <a:bodyPr/>
        <a:lstStyle/>
        <a:p>
          <a:endParaRPr lang="hu-HU"/>
        </a:p>
      </dgm:t>
    </dgm:pt>
    <dgm:pt modelId="{AFEE6D9E-7EC9-4B00-B5B3-A5F02385A479}" type="sibTrans" cxnId="{5DEF2A68-6C3D-4040-8F66-0B8B9097B354}">
      <dgm:prSet/>
      <dgm:spPr/>
      <dgm:t>
        <a:bodyPr/>
        <a:lstStyle/>
        <a:p>
          <a:endParaRPr lang="hu-HU"/>
        </a:p>
      </dgm:t>
    </dgm:pt>
    <dgm:pt modelId="{07AA8FF2-6143-4DD7-8206-68577DA7F7D1}">
      <dgm:prSet/>
      <dgm:spPr>
        <a:solidFill>
          <a:srgbClr val="0070C0"/>
        </a:solidFill>
      </dgm:spPr>
      <dgm:t>
        <a:bodyPr/>
        <a:lstStyle/>
        <a:p>
          <a:pPr rtl="0"/>
          <a:r>
            <a:rPr lang="hu-HU" dirty="0"/>
            <a:t>Sikeres Monitoring</a:t>
          </a:r>
        </a:p>
        <a:p>
          <a:pPr rtl="0"/>
          <a:endParaRPr lang="hu-HU" dirty="0"/>
        </a:p>
        <a:p>
          <a:pPr rtl="0"/>
          <a:endParaRPr lang="hu-HU" dirty="0"/>
        </a:p>
      </dgm:t>
    </dgm:pt>
    <dgm:pt modelId="{4D89284B-AEED-4AC9-BB15-BC343AC9A602}" type="parTrans" cxnId="{11A68C40-3DB9-479D-A791-91868888993A}">
      <dgm:prSet/>
      <dgm:spPr/>
      <dgm:t>
        <a:bodyPr/>
        <a:lstStyle/>
        <a:p>
          <a:endParaRPr lang="hu-HU"/>
        </a:p>
      </dgm:t>
    </dgm:pt>
    <dgm:pt modelId="{F265F228-D30A-4A6E-8AA9-B4C95D48013A}" type="sibTrans" cxnId="{11A68C40-3DB9-479D-A791-91868888993A}">
      <dgm:prSet/>
      <dgm:spPr/>
      <dgm:t>
        <a:bodyPr/>
        <a:lstStyle/>
        <a:p>
          <a:endParaRPr lang="hu-HU"/>
        </a:p>
      </dgm:t>
    </dgm:pt>
    <dgm:pt modelId="{9B8BBA3A-BBB8-461E-9FE7-A2876B76B8E4}">
      <dgm:prSet/>
      <dgm:spPr>
        <a:solidFill>
          <a:srgbClr val="0070C0"/>
        </a:solidFill>
      </dgm:spPr>
      <dgm:t>
        <a:bodyPr/>
        <a:lstStyle/>
        <a:p>
          <a:pPr rtl="0"/>
          <a:r>
            <a:rPr lang="hu-HU" dirty="0"/>
            <a:t>Útügyi Műszaki Szabályozási Bizottság</a:t>
          </a:r>
        </a:p>
        <a:p>
          <a:pPr rtl="0"/>
          <a:r>
            <a:rPr lang="hu-HU" dirty="0"/>
            <a:t>(ÚB)</a:t>
          </a:r>
        </a:p>
        <a:p>
          <a:pPr rtl="0"/>
          <a:endParaRPr lang="hu-HU" dirty="0"/>
        </a:p>
        <a:p>
          <a:pPr rtl="0"/>
          <a:endParaRPr lang="hu-HU" dirty="0"/>
        </a:p>
      </dgm:t>
    </dgm:pt>
    <dgm:pt modelId="{0673DF4F-B14A-43A8-BF3E-7E7CC2CB30A3}" type="parTrans" cxnId="{27D20FB9-3E98-4340-B407-093FAF3ED89D}">
      <dgm:prSet/>
      <dgm:spPr/>
      <dgm:t>
        <a:bodyPr/>
        <a:lstStyle/>
        <a:p>
          <a:endParaRPr lang="hu-HU"/>
        </a:p>
      </dgm:t>
    </dgm:pt>
    <dgm:pt modelId="{3C3932AF-DB23-4603-87FD-B48E732B69E2}" type="sibTrans" cxnId="{27D20FB9-3E98-4340-B407-093FAF3ED89D}">
      <dgm:prSet/>
      <dgm:spPr/>
      <dgm:t>
        <a:bodyPr/>
        <a:lstStyle/>
        <a:p>
          <a:endParaRPr lang="hu-HU"/>
        </a:p>
      </dgm:t>
    </dgm:pt>
    <dgm:pt modelId="{44877308-F932-495C-BD2D-ED648D62D014}">
      <dgm:prSet/>
      <dgm:spPr>
        <a:solidFill>
          <a:srgbClr val="0070C0"/>
        </a:solidFill>
      </dgm:spPr>
      <dgm:t>
        <a:bodyPr/>
        <a:lstStyle/>
        <a:p>
          <a:pPr rtl="0"/>
          <a:r>
            <a:rPr lang="hu-HU" dirty="0"/>
            <a:t>Új Útügyi Műszaki Előírás</a:t>
          </a:r>
        </a:p>
        <a:p>
          <a:pPr rtl="0"/>
          <a:r>
            <a:rPr lang="hu-HU" dirty="0"/>
            <a:t>(ÚME)</a:t>
          </a:r>
        </a:p>
        <a:p>
          <a:pPr rtl="0"/>
          <a:endParaRPr lang="hu-HU" dirty="0"/>
        </a:p>
        <a:p>
          <a:pPr rtl="0"/>
          <a:r>
            <a:rPr lang="hu-HU" dirty="0"/>
            <a:t> </a:t>
          </a:r>
        </a:p>
      </dgm:t>
    </dgm:pt>
    <dgm:pt modelId="{C6272CE1-F3C0-49C1-A095-C6F767FFD900}" type="parTrans" cxnId="{97AD20EE-CA6D-44C3-9F50-08EC77CD47DE}">
      <dgm:prSet/>
      <dgm:spPr/>
      <dgm:t>
        <a:bodyPr/>
        <a:lstStyle/>
        <a:p>
          <a:endParaRPr lang="hu-HU"/>
        </a:p>
      </dgm:t>
    </dgm:pt>
    <dgm:pt modelId="{64BF168A-CCF8-4B98-870D-9FCDF8629C50}" type="sibTrans" cxnId="{97AD20EE-CA6D-44C3-9F50-08EC77CD47DE}">
      <dgm:prSet/>
      <dgm:spPr/>
      <dgm:t>
        <a:bodyPr/>
        <a:lstStyle/>
        <a:p>
          <a:endParaRPr lang="hu-HU"/>
        </a:p>
      </dgm:t>
    </dgm:pt>
    <dgm:pt modelId="{48265BD9-E310-412E-A219-10B467C74045}">
      <dgm:prSet/>
      <dgm:spPr>
        <a:solidFill>
          <a:srgbClr val="0070C0"/>
        </a:solidFill>
      </dgm:spPr>
      <dgm:t>
        <a:bodyPr/>
        <a:lstStyle/>
        <a:p>
          <a:pPr rtl="0"/>
          <a:r>
            <a:rPr lang="hu-HU" dirty="0"/>
            <a:t>Új Nemzeti Műszaki Értékelés (NMÉ)</a:t>
          </a:r>
        </a:p>
      </dgm:t>
    </dgm:pt>
    <dgm:pt modelId="{73FB4340-3496-4CBB-8760-997A2ACED45C}" type="sibTrans" cxnId="{AE0EC9D5-1902-4E44-9CD7-C06A904295DF}">
      <dgm:prSet/>
      <dgm:spPr/>
      <dgm:t>
        <a:bodyPr/>
        <a:lstStyle/>
        <a:p>
          <a:endParaRPr lang="hu-HU"/>
        </a:p>
      </dgm:t>
    </dgm:pt>
    <dgm:pt modelId="{A10A207D-30D3-4DDE-921D-A763CFA10F36}" type="parTrans" cxnId="{AE0EC9D5-1902-4E44-9CD7-C06A904295DF}">
      <dgm:prSet/>
      <dgm:spPr/>
      <dgm:t>
        <a:bodyPr/>
        <a:lstStyle/>
        <a:p>
          <a:endParaRPr lang="hu-HU"/>
        </a:p>
      </dgm:t>
    </dgm:pt>
    <dgm:pt modelId="{9EA02245-5795-4843-B92A-35EFF52FE64E}" type="pres">
      <dgm:prSet presAssocID="{FDE60D6F-0D7C-4BD5-B565-F0DFB2AAEA1F}" presName="CompostProcess" presStyleCnt="0">
        <dgm:presLayoutVars>
          <dgm:dir/>
          <dgm:resizeHandles val="exact"/>
        </dgm:presLayoutVars>
      </dgm:prSet>
      <dgm:spPr/>
    </dgm:pt>
    <dgm:pt modelId="{DB47903F-9590-48BA-89A3-10AB1EF326A4}" type="pres">
      <dgm:prSet presAssocID="{FDE60D6F-0D7C-4BD5-B565-F0DFB2AAEA1F}" presName="arrow" presStyleLbl="bgShp" presStyleIdx="0" presStyleCnt="1" custLinFactNeighborX="280" custLinFactNeighborY="-2223"/>
      <dgm:spPr>
        <a:solidFill>
          <a:srgbClr val="0070C0"/>
        </a:solidFill>
      </dgm:spPr>
    </dgm:pt>
    <dgm:pt modelId="{D0194899-861B-4EA6-A9D4-58CB14EB03AE}" type="pres">
      <dgm:prSet presAssocID="{FDE60D6F-0D7C-4BD5-B565-F0DFB2AAEA1F}" presName="linearProcess" presStyleCnt="0"/>
      <dgm:spPr/>
    </dgm:pt>
    <dgm:pt modelId="{B1072F50-E420-46A9-A547-F3B724A8EC82}" type="pres">
      <dgm:prSet presAssocID="{13786B34-1C88-4471-BB96-4A7CFE5568C1}" presName="textNode" presStyleLbl="node1" presStyleIdx="0" presStyleCnt="7">
        <dgm:presLayoutVars>
          <dgm:bulletEnabled val="1"/>
        </dgm:presLayoutVars>
      </dgm:prSet>
      <dgm:spPr/>
    </dgm:pt>
    <dgm:pt modelId="{28600E3E-502E-40D2-9404-F24E82B2A27B}" type="pres">
      <dgm:prSet presAssocID="{B652A12A-44BE-42A0-91B9-7EA4C44844CF}" presName="sibTrans" presStyleCnt="0"/>
      <dgm:spPr/>
    </dgm:pt>
    <dgm:pt modelId="{74A64BCC-F733-4B75-903E-54CE1EBD905A}" type="pres">
      <dgm:prSet presAssocID="{47C777B6-CB22-4F02-ACC3-EC5DB7550788}" presName="textNode" presStyleLbl="node1" presStyleIdx="1" presStyleCnt="7">
        <dgm:presLayoutVars>
          <dgm:bulletEnabled val="1"/>
        </dgm:presLayoutVars>
      </dgm:prSet>
      <dgm:spPr/>
    </dgm:pt>
    <dgm:pt modelId="{1ED996D4-EB08-4F3B-95D8-5143937CB159}" type="pres">
      <dgm:prSet presAssocID="{AA264997-23F3-4B7D-8042-C259B594D019}" presName="sibTrans" presStyleCnt="0"/>
      <dgm:spPr/>
    </dgm:pt>
    <dgm:pt modelId="{A9BE864C-A707-47DD-99C3-E9F51A321DCA}" type="pres">
      <dgm:prSet presAssocID="{2C24EA8A-2F36-4B93-8D52-F230C09BFB3F}" presName="textNode" presStyleLbl="node1" presStyleIdx="2" presStyleCnt="7">
        <dgm:presLayoutVars>
          <dgm:bulletEnabled val="1"/>
        </dgm:presLayoutVars>
      </dgm:prSet>
      <dgm:spPr/>
    </dgm:pt>
    <dgm:pt modelId="{16DBB3DD-9FF0-448C-9BC0-D0BA92B5704A}" type="pres">
      <dgm:prSet presAssocID="{AFEE6D9E-7EC9-4B00-B5B3-A5F02385A479}" presName="sibTrans" presStyleCnt="0"/>
      <dgm:spPr/>
    </dgm:pt>
    <dgm:pt modelId="{76770FCF-35CB-4517-A5A5-BF66DEB29733}" type="pres">
      <dgm:prSet presAssocID="{07AA8FF2-6143-4DD7-8206-68577DA7F7D1}" presName="textNode" presStyleLbl="node1" presStyleIdx="3" presStyleCnt="7" custLinFactNeighborX="-11043" custLinFactNeighborY="-1792">
        <dgm:presLayoutVars>
          <dgm:bulletEnabled val="1"/>
        </dgm:presLayoutVars>
      </dgm:prSet>
      <dgm:spPr/>
    </dgm:pt>
    <dgm:pt modelId="{80556C04-D18A-4986-B4E9-772B26DBBB17}" type="pres">
      <dgm:prSet presAssocID="{F265F228-D30A-4A6E-8AA9-B4C95D48013A}" presName="sibTrans" presStyleCnt="0"/>
      <dgm:spPr/>
    </dgm:pt>
    <dgm:pt modelId="{4D13C8AF-239C-4B2D-974F-35A0C27F1051}" type="pres">
      <dgm:prSet presAssocID="{9B8BBA3A-BBB8-461E-9FE7-A2876B76B8E4}" presName="textNode" presStyleLbl="node1" presStyleIdx="4" presStyleCnt="7" custLinFactNeighborX="-62474" custLinFactNeighborY="366">
        <dgm:presLayoutVars>
          <dgm:bulletEnabled val="1"/>
        </dgm:presLayoutVars>
      </dgm:prSet>
      <dgm:spPr/>
    </dgm:pt>
    <dgm:pt modelId="{6B7DA1E0-0425-4A77-9E02-C72880EFD13A}" type="pres">
      <dgm:prSet presAssocID="{3C3932AF-DB23-4603-87FD-B48E732B69E2}" presName="sibTrans" presStyleCnt="0"/>
      <dgm:spPr/>
    </dgm:pt>
    <dgm:pt modelId="{E706F279-5C06-4CD6-B44C-AE4E8258FF50}" type="pres">
      <dgm:prSet presAssocID="{44877308-F932-495C-BD2D-ED648D62D014}" presName="textNode" presStyleLbl="node1" presStyleIdx="5" presStyleCnt="7" custScaleY="100001" custLinFactX="87473" custLinFactNeighborX="100000" custLinFactNeighborY="367">
        <dgm:presLayoutVars>
          <dgm:bulletEnabled val="1"/>
        </dgm:presLayoutVars>
      </dgm:prSet>
      <dgm:spPr/>
    </dgm:pt>
    <dgm:pt modelId="{6AE7B648-FA55-4D7A-9FC3-9C37F731EBC3}" type="pres">
      <dgm:prSet presAssocID="{64BF168A-CCF8-4B98-870D-9FCDF8629C50}" presName="sibTrans" presStyleCnt="0"/>
      <dgm:spPr/>
    </dgm:pt>
    <dgm:pt modelId="{F8850C51-1660-43C9-A093-0A7DA52CD66D}" type="pres">
      <dgm:prSet presAssocID="{48265BD9-E310-412E-A219-10B467C74045}" presName="textNode" presStyleLbl="node1" presStyleIdx="6" presStyleCnt="7" custLinFactX="-102089" custLinFactNeighborX="-200000" custLinFactNeighborY="838">
        <dgm:presLayoutVars>
          <dgm:bulletEnabled val="1"/>
        </dgm:presLayoutVars>
      </dgm:prSet>
      <dgm:spPr/>
    </dgm:pt>
  </dgm:ptLst>
  <dgm:cxnLst>
    <dgm:cxn modelId="{9B19B517-030F-49D1-A519-EDA099A2BAF5}" type="presOf" srcId="{2C24EA8A-2F36-4B93-8D52-F230C09BFB3F}" destId="{A9BE864C-A707-47DD-99C3-E9F51A321DCA}" srcOrd="0" destOrd="0" presId="urn:microsoft.com/office/officeart/2005/8/layout/hProcess9"/>
    <dgm:cxn modelId="{11A68C40-3DB9-479D-A791-91868888993A}" srcId="{FDE60D6F-0D7C-4BD5-B565-F0DFB2AAEA1F}" destId="{07AA8FF2-6143-4DD7-8206-68577DA7F7D1}" srcOrd="3" destOrd="0" parTransId="{4D89284B-AEED-4AC9-BB15-BC343AC9A602}" sibTransId="{F265F228-D30A-4A6E-8AA9-B4C95D48013A}"/>
    <dgm:cxn modelId="{0C424665-6CC1-453B-90DF-39C31E747D3E}" type="presOf" srcId="{48265BD9-E310-412E-A219-10B467C74045}" destId="{F8850C51-1660-43C9-A093-0A7DA52CD66D}" srcOrd="0" destOrd="0" presId="urn:microsoft.com/office/officeart/2005/8/layout/hProcess9"/>
    <dgm:cxn modelId="{5DEF2A68-6C3D-4040-8F66-0B8B9097B354}" srcId="{FDE60D6F-0D7C-4BD5-B565-F0DFB2AAEA1F}" destId="{2C24EA8A-2F36-4B93-8D52-F230C09BFB3F}" srcOrd="2" destOrd="0" parTransId="{9BABDCCF-B1E2-44FB-A55C-1359845FC586}" sibTransId="{AFEE6D9E-7EC9-4B00-B5B3-A5F02385A479}"/>
    <dgm:cxn modelId="{BB993A4F-B587-437A-9266-CD1178260180}" type="presOf" srcId="{13786B34-1C88-4471-BB96-4A7CFE5568C1}" destId="{B1072F50-E420-46A9-A547-F3B724A8EC82}" srcOrd="0" destOrd="0" presId="urn:microsoft.com/office/officeart/2005/8/layout/hProcess9"/>
    <dgm:cxn modelId="{B1402D50-39A8-4E83-8916-5E4845599878}" srcId="{FDE60D6F-0D7C-4BD5-B565-F0DFB2AAEA1F}" destId="{13786B34-1C88-4471-BB96-4A7CFE5568C1}" srcOrd="0" destOrd="0" parTransId="{80F80DBC-F1F3-4DA3-B04D-07EA4D6439FF}" sibTransId="{B652A12A-44BE-42A0-91B9-7EA4C44844CF}"/>
    <dgm:cxn modelId="{2B57C575-5EF1-4622-92C7-9C2CEB32606F}" type="presOf" srcId="{47C777B6-CB22-4F02-ACC3-EC5DB7550788}" destId="{74A64BCC-F733-4B75-903E-54CE1EBD905A}" srcOrd="0" destOrd="0" presId="urn:microsoft.com/office/officeart/2005/8/layout/hProcess9"/>
    <dgm:cxn modelId="{220D6DA4-C9D1-4B09-A6E9-CC8CC3F7E78F}" type="presOf" srcId="{9B8BBA3A-BBB8-461E-9FE7-A2876B76B8E4}" destId="{4D13C8AF-239C-4B2D-974F-35A0C27F1051}" srcOrd="0" destOrd="0" presId="urn:microsoft.com/office/officeart/2005/8/layout/hProcess9"/>
    <dgm:cxn modelId="{C17699B3-4C15-43F5-B9B2-E02D9000A133}" srcId="{FDE60D6F-0D7C-4BD5-B565-F0DFB2AAEA1F}" destId="{47C777B6-CB22-4F02-ACC3-EC5DB7550788}" srcOrd="1" destOrd="0" parTransId="{4EEF0055-068F-4679-862F-A70B0782AF16}" sibTransId="{AA264997-23F3-4B7D-8042-C259B594D019}"/>
    <dgm:cxn modelId="{27D20FB9-3E98-4340-B407-093FAF3ED89D}" srcId="{FDE60D6F-0D7C-4BD5-B565-F0DFB2AAEA1F}" destId="{9B8BBA3A-BBB8-461E-9FE7-A2876B76B8E4}" srcOrd="4" destOrd="0" parTransId="{0673DF4F-B14A-43A8-BF3E-7E7CC2CB30A3}" sibTransId="{3C3932AF-DB23-4603-87FD-B48E732B69E2}"/>
    <dgm:cxn modelId="{B73451CA-7FBD-4B4C-8B81-869F5FFDE9AE}" type="presOf" srcId="{FDE60D6F-0D7C-4BD5-B565-F0DFB2AAEA1F}" destId="{9EA02245-5795-4843-B92A-35EFF52FE64E}" srcOrd="0" destOrd="0" presId="urn:microsoft.com/office/officeart/2005/8/layout/hProcess9"/>
    <dgm:cxn modelId="{942799CD-08E3-40B0-BD0E-D96C7ADE8B0C}" type="presOf" srcId="{07AA8FF2-6143-4DD7-8206-68577DA7F7D1}" destId="{76770FCF-35CB-4517-A5A5-BF66DEB29733}" srcOrd="0" destOrd="0" presId="urn:microsoft.com/office/officeart/2005/8/layout/hProcess9"/>
    <dgm:cxn modelId="{AE0EC9D5-1902-4E44-9CD7-C06A904295DF}" srcId="{FDE60D6F-0D7C-4BD5-B565-F0DFB2AAEA1F}" destId="{48265BD9-E310-412E-A219-10B467C74045}" srcOrd="6" destOrd="0" parTransId="{A10A207D-30D3-4DDE-921D-A763CFA10F36}" sibTransId="{73FB4340-3496-4CBB-8760-997A2ACED45C}"/>
    <dgm:cxn modelId="{846493DC-4900-42C2-A5D1-8E16AA85B3A1}" type="presOf" srcId="{44877308-F932-495C-BD2D-ED648D62D014}" destId="{E706F279-5C06-4CD6-B44C-AE4E8258FF50}" srcOrd="0" destOrd="0" presId="urn:microsoft.com/office/officeart/2005/8/layout/hProcess9"/>
    <dgm:cxn modelId="{97AD20EE-CA6D-44C3-9F50-08EC77CD47DE}" srcId="{FDE60D6F-0D7C-4BD5-B565-F0DFB2AAEA1F}" destId="{44877308-F932-495C-BD2D-ED648D62D014}" srcOrd="5" destOrd="0" parTransId="{C6272CE1-F3C0-49C1-A095-C6F767FFD900}" sibTransId="{64BF168A-CCF8-4B98-870D-9FCDF8629C50}"/>
    <dgm:cxn modelId="{65845A47-E0E1-4F2E-B16F-2DC0811C08C9}" type="presParOf" srcId="{9EA02245-5795-4843-B92A-35EFF52FE64E}" destId="{DB47903F-9590-48BA-89A3-10AB1EF326A4}" srcOrd="0" destOrd="0" presId="urn:microsoft.com/office/officeart/2005/8/layout/hProcess9"/>
    <dgm:cxn modelId="{865F4E49-5A0C-4C82-9B84-777A32C53660}" type="presParOf" srcId="{9EA02245-5795-4843-B92A-35EFF52FE64E}" destId="{D0194899-861B-4EA6-A9D4-58CB14EB03AE}" srcOrd="1" destOrd="0" presId="urn:microsoft.com/office/officeart/2005/8/layout/hProcess9"/>
    <dgm:cxn modelId="{13826A87-B0B8-4BC3-9876-E3E01CCA504F}" type="presParOf" srcId="{D0194899-861B-4EA6-A9D4-58CB14EB03AE}" destId="{B1072F50-E420-46A9-A547-F3B724A8EC82}" srcOrd="0" destOrd="0" presId="urn:microsoft.com/office/officeart/2005/8/layout/hProcess9"/>
    <dgm:cxn modelId="{52C1823B-1B9B-432A-A206-4DA83CDD3937}" type="presParOf" srcId="{D0194899-861B-4EA6-A9D4-58CB14EB03AE}" destId="{28600E3E-502E-40D2-9404-F24E82B2A27B}" srcOrd="1" destOrd="0" presId="urn:microsoft.com/office/officeart/2005/8/layout/hProcess9"/>
    <dgm:cxn modelId="{A71757B7-083F-49FC-BA46-6A8899F801E9}" type="presParOf" srcId="{D0194899-861B-4EA6-A9D4-58CB14EB03AE}" destId="{74A64BCC-F733-4B75-903E-54CE1EBD905A}" srcOrd="2" destOrd="0" presId="urn:microsoft.com/office/officeart/2005/8/layout/hProcess9"/>
    <dgm:cxn modelId="{121111D2-C4BD-4D29-B5B5-AD82E1582C9F}" type="presParOf" srcId="{D0194899-861B-4EA6-A9D4-58CB14EB03AE}" destId="{1ED996D4-EB08-4F3B-95D8-5143937CB159}" srcOrd="3" destOrd="0" presId="urn:microsoft.com/office/officeart/2005/8/layout/hProcess9"/>
    <dgm:cxn modelId="{384047AB-C146-48B4-B366-AA8C77602C12}" type="presParOf" srcId="{D0194899-861B-4EA6-A9D4-58CB14EB03AE}" destId="{A9BE864C-A707-47DD-99C3-E9F51A321DCA}" srcOrd="4" destOrd="0" presId="urn:microsoft.com/office/officeart/2005/8/layout/hProcess9"/>
    <dgm:cxn modelId="{E0BFFDED-8185-47A0-A39E-7E176316E327}" type="presParOf" srcId="{D0194899-861B-4EA6-A9D4-58CB14EB03AE}" destId="{16DBB3DD-9FF0-448C-9BC0-D0BA92B5704A}" srcOrd="5" destOrd="0" presId="urn:microsoft.com/office/officeart/2005/8/layout/hProcess9"/>
    <dgm:cxn modelId="{52083F05-D466-4C49-8E7B-B31CD8C9F8B1}" type="presParOf" srcId="{D0194899-861B-4EA6-A9D4-58CB14EB03AE}" destId="{76770FCF-35CB-4517-A5A5-BF66DEB29733}" srcOrd="6" destOrd="0" presId="urn:microsoft.com/office/officeart/2005/8/layout/hProcess9"/>
    <dgm:cxn modelId="{89406B51-E19C-4D40-8B5A-7286E3E65E75}" type="presParOf" srcId="{D0194899-861B-4EA6-A9D4-58CB14EB03AE}" destId="{80556C04-D18A-4986-B4E9-772B26DBBB17}" srcOrd="7" destOrd="0" presId="urn:microsoft.com/office/officeart/2005/8/layout/hProcess9"/>
    <dgm:cxn modelId="{5F231163-D3B6-4E61-8409-769B2F30F424}" type="presParOf" srcId="{D0194899-861B-4EA6-A9D4-58CB14EB03AE}" destId="{4D13C8AF-239C-4B2D-974F-35A0C27F1051}" srcOrd="8" destOrd="0" presId="urn:microsoft.com/office/officeart/2005/8/layout/hProcess9"/>
    <dgm:cxn modelId="{66CC3940-E15B-4733-A78B-DBECCE1AAF98}" type="presParOf" srcId="{D0194899-861B-4EA6-A9D4-58CB14EB03AE}" destId="{6B7DA1E0-0425-4A77-9E02-C72880EFD13A}" srcOrd="9" destOrd="0" presId="urn:microsoft.com/office/officeart/2005/8/layout/hProcess9"/>
    <dgm:cxn modelId="{32B75751-5CB8-4612-AA97-BD9026409185}" type="presParOf" srcId="{D0194899-861B-4EA6-A9D4-58CB14EB03AE}" destId="{E706F279-5C06-4CD6-B44C-AE4E8258FF50}" srcOrd="10" destOrd="0" presId="urn:microsoft.com/office/officeart/2005/8/layout/hProcess9"/>
    <dgm:cxn modelId="{21AAAAC2-9F00-4D39-BCDC-7BDC8E49BE8F}" type="presParOf" srcId="{D0194899-861B-4EA6-A9D4-58CB14EB03AE}" destId="{6AE7B648-FA55-4D7A-9FC3-9C37F731EBC3}" srcOrd="11" destOrd="0" presId="urn:microsoft.com/office/officeart/2005/8/layout/hProcess9"/>
    <dgm:cxn modelId="{22E67963-B044-4916-9B11-A2F88F12E3B2}" type="presParOf" srcId="{D0194899-861B-4EA6-A9D4-58CB14EB03AE}" destId="{F8850C51-1660-43C9-A093-0A7DA52CD66D}" srcOrd="12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E60D6F-0D7C-4BD5-B565-F0DFB2AAEA1F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3786B34-1C88-4471-BB96-4A7CFE5568C1}">
      <dgm:prSet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 rtl="0"/>
          <a:r>
            <a:rPr lang="hu-HU" sz="1300" dirty="0"/>
            <a:t>Új</a:t>
          </a:r>
        </a:p>
        <a:p>
          <a:pPr rtl="0"/>
          <a:r>
            <a:rPr lang="hu-HU" sz="1300" dirty="0"/>
            <a:t> ÚME</a:t>
          </a:r>
        </a:p>
        <a:p>
          <a:pPr rtl="0"/>
          <a:r>
            <a:rPr lang="hu-HU" sz="1300" dirty="0"/>
            <a:t> javaslat</a:t>
          </a:r>
        </a:p>
        <a:p>
          <a:pPr rtl="0"/>
          <a:endParaRPr lang="hu-HU" sz="1500" dirty="0"/>
        </a:p>
      </dgm:t>
    </dgm:pt>
    <dgm:pt modelId="{80F80DBC-F1F3-4DA3-B04D-07EA4D6439FF}" type="parTrans" cxnId="{B1402D50-39A8-4E83-8916-5E4845599878}">
      <dgm:prSet/>
      <dgm:spPr/>
      <dgm:t>
        <a:bodyPr/>
        <a:lstStyle/>
        <a:p>
          <a:endParaRPr lang="hu-HU"/>
        </a:p>
      </dgm:t>
    </dgm:pt>
    <dgm:pt modelId="{B652A12A-44BE-42A0-91B9-7EA4C44844CF}" type="sibTrans" cxnId="{B1402D50-39A8-4E83-8916-5E4845599878}">
      <dgm:prSet/>
      <dgm:spPr/>
      <dgm:t>
        <a:bodyPr/>
        <a:lstStyle/>
        <a:p>
          <a:endParaRPr lang="hu-HU"/>
        </a:p>
      </dgm:t>
    </dgm:pt>
    <dgm:pt modelId="{2C24EA8A-2F36-4B93-8D52-F230C09BFB3F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 rtl="0"/>
          <a:r>
            <a:rPr lang="hu-HU" dirty="0"/>
            <a:t>Magyar Közút</a:t>
          </a:r>
        </a:p>
        <a:p>
          <a:pPr rtl="0"/>
          <a:endParaRPr lang="hu-HU" dirty="0"/>
        </a:p>
      </dgm:t>
    </dgm:pt>
    <dgm:pt modelId="{9BABDCCF-B1E2-44FB-A55C-1359845FC586}" type="parTrans" cxnId="{5DEF2A68-6C3D-4040-8F66-0B8B9097B354}">
      <dgm:prSet/>
      <dgm:spPr/>
      <dgm:t>
        <a:bodyPr/>
        <a:lstStyle/>
        <a:p>
          <a:endParaRPr lang="hu-HU"/>
        </a:p>
      </dgm:t>
    </dgm:pt>
    <dgm:pt modelId="{AFEE6D9E-7EC9-4B00-B5B3-A5F02385A479}" type="sibTrans" cxnId="{5DEF2A68-6C3D-4040-8F66-0B8B9097B354}">
      <dgm:prSet/>
      <dgm:spPr/>
      <dgm:t>
        <a:bodyPr/>
        <a:lstStyle/>
        <a:p>
          <a:endParaRPr lang="hu-HU"/>
        </a:p>
      </dgm:t>
    </dgm:pt>
    <dgm:pt modelId="{9B8BBA3A-BBB8-461E-9FE7-A2876B76B8E4}">
      <dgm:prSet/>
      <dgm:spPr>
        <a:solidFill>
          <a:srgbClr val="0070C0"/>
        </a:solidFill>
      </dgm:spPr>
      <dgm:t>
        <a:bodyPr/>
        <a:lstStyle/>
        <a:p>
          <a:pPr rtl="0"/>
          <a:r>
            <a:rPr lang="hu-HU" dirty="0"/>
            <a:t>Útügyi Műszaki Szabályozási Bizottság</a:t>
          </a:r>
        </a:p>
        <a:p>
          <a:pPr rtl="0"/>
          <a:r>
            <a:rPr lang="hu-HU" dirty="0"/>
            <a:t>(ÚB)</a:t>
          </a:r>
        </a:p>
        <a:p>
          <a:pPr rtl="0"/>
          <a:endParaRPr lang="hu-HU" dirty="0"/>
        </a:p>
        <a:p>
          <a:pPr rtl="0"/>
          <a:endParaRPr lang="hu-HU" dirty="0"/>
        </a:p>
        <a:p>
          <a:pPr rtl="0"/>
          <a:endParaRPr lang="hu-HU" dirty="0"/>
        </a:p>
      </dgm:t>
    </dgm:pt>
    <dgm:pt modelId="{0673DF4F-B14A-43A8-BF3E-7E7CC2CB30A3}" type="parTrans" cxnId="{27D20FB9-3E98-4340-B407-093FAF3ED89D}">
      <dgm:prSet/>
      <dgm:spPr/>
      <dgm:t>
        <a:bodyPr/>
        <a:lstStyle/>
        <a:p>
          <a:endParaRPr lang="hu-HU"/>
        </a:p>
      </dgm:t>
    </dgm:pt>
    <dgm:pt modelId="{3C3932AF-DB23-4603-87FD-B48E732B69E2}" type="sibTrans" cxnId="{27D20FB9-3E98-4340-B407-093FAF3ED89D}">
      <dgm:prSet/>
      <dgm:spPr/>
      <dgm:t>
        <a:bodyPr/>
        <a:lstStyle/>
        <a:p>
          <a:endParaRPr lang="hu-HU"/>
        </a:p>
      </dgm:t>
    </dgm:pt>
    <dgm:pt modelId="{44877308-F932-495C-BD2D-ED648D62D014}">
      <dgm:prSet/>
      <dgm:spPr>
        <a:solidFill>
          <a:srgbClr val="0070C0"/>
        </a:solidFill>
      </dgm:spPr>
      <dgm:t>
        <a:bodyPr/>
        <a:lstStyle/>
        <a:p>
          <a:pPr rtl="0"/>
          <a:r>
            <a:rPr lang="hu-HU" dirty="0"/>
            <a:t>MAÚT</a:t>
          </a:r>
        </a:p>
        <a:p>
          <a:pPr rtl="0"/>
          <a:endParaRPr lang="hu-HU" dirty="0"/>
        </a:p>
      </dgm:t>
    </dgm:pt>
    <dgm:pt modelId="{64BF168A-CCF8-4B98-870D-9FCDF8629C50}" type="sibTrans" cxnId="{97AD20EE-CA6D-44C3-9F50-08EC77CD47DE}">
      <dgm:prSet/>
      <dgm:spPr/>
      <dgm:t>
        <a:bodyPr/>
        <a:lstStyle/>
        <a:p>
          <a:endParaRPr lang="hu-HU"/>
        </a:p>
      </dgm:t>
    </dgm:pt>
    <dgm:pt modelId="{C6272CE1-F3C0-49C1-A095-C6F767FFD900}" type="parTrans" cxnId="{97AD20EE-CA6D-44C3-9F50-08EC77CD47DE}">
      <dgm:prSet/>
      <dgm:spPr/>
      <dgm:t>
        <a:bodyPr/>
        <a:lstStyle/>
        <a:p>
          <a:endParaRPr lang="hu-HU"/>
        </a:p>
      </dgm:t>
    </dgm:pt>
    <dgm:pt modelId="{3DF96DAD-7486-42F6-84F5-37119D4B6105}">
      <dgm:prSet/>
      <dgm:spPr>
        <a:solidFill>
          <a:srgbClr val="0070C0"/>
        </a:solidFill>
      </dgm:spPr>
      <dgm:t>
        <a:bodyPr/>
        <a:lstStyle/>
        <a:p>
          <a:pPr rtl="0"/>
          <a:r>
            <a:rPr lang="hu-HU" dirty="0"/>
            <a:t>Szakmai közvélemény</a:t>
          </a:r>
        </a:p>
        <a:p>
          <a:pPr rtl="0"/>
          <a:endParaRPr lang="hu-HU" dirty="0"/>
        </a:p>
        <a:p>
          <a:pPr rtl="0"/>
          <a:endParaRPr lang="hu-HU" dirty="0"/>
        </a:p>
      </dgm:t>
    </dgm:pt>
    <dgm:pt modelId="{FCD320F2-4286-4262-B314-0517A6DF4F2D}" type="parTrans" cxnId="{8DE01E7E-ED28-4775-B3A0-522083265DAA}">
      <dgm:prSet/>
      <dgm:spPr/>
      <dgm:t>
        <a:bodyPr/>
        <a:lstStyle/>
        <a:p>
          <a:endParaRPr lang="hu-HU"/>
        </a:p>
      </dgm:t>
    </dgm:pt>
    <dgm:pt modelId="{8F09BDA0-7EFE-417E-A0D2-FDA5B48FAAC8}" type="sibTrans" cxnId="{8DE01E7E-ED28-4775-B3A0-522083265DAA}">
      <dgm:prSet/>
      <dgm:spPr/>
      <dgm:t>
        <a:bodyPr/>
        <a:lstStyle/>
        <a:p>
          <a:endParaRPr lang="hu-HU"/>
        </a:p>
      </dgm:t>
    </dgm:pt>
    <dgm:pt modelId="{431E2544-85A8-45A8-9572-CB77DEE79F75}">
      <dgm:prSet/>
      <dgm:spPr>
        <a:solidFill>
          <a:srgbClr val="0070C0"/>
        </a:solidFill>
      </dgm:spPr>
      <dgm:t>
        <a:bodyPr/>
        <a:lstStyle/>
        <a:p>
          <a:pPr rtl="0"/>
          <a:r>
            <a:rPr lang="hu-HU" dirty="0"/>
            <a:t>Új</a:t>
          </a:r>
        </a:p>
        <a:p>
          <a:pPr rtl="0"/>
          <a:r>
            <a:rPr lang="hu-HU" dirty="0"/>
            <a:t>ÚME</a:t>
          </a:r>
        </a:p>
        <a:p>
          <a:pPr rtl="0"/>
          <a:r>
            <a:rPr lang="hu-HU" dirty="0"/>
            <a:t> kihirdetés</a:t>
          </a:r>
        </a:p>
        <a:p>
          <a:pPr rtl="0"/>
          <a:endParaRPr lang="hu-HU" dirty="0"/>
        </a:p>
        <a:p>
          <a:pPr rtl="0"/>
          <a:endParaRPr lang="hu-HU" dirty="0"/>
        </a:p>
      </dgm:t>
    </dgm:pt>
    <dgm:pt modelId="{7881CD06-7DF5-4BA7-B874-0BCC32174481}" type="parTrans" cxnId="{6D32C673-C17B-4AED-B6ED-45BF31F87D48}">
      <dgm:prSet/>
      <dgm:spPr/>
      <dgm:t>
        <a:bodyPr/>
        <a:lstStyle/>
        <a:p>
          <a:endParaRPr lang="hu-HU"/>
        </a:p>
      </dgm:t>
    </dgm:pt>
    <dgm:pt modelId="{68CD7542-A34B-4CE2-B803-EB4A93283114}" type="sibTrans" cxnId="{6D32C673-C17B-4AED-B6ED-45BF31F87D48}">
      <dgm:prSet/>
      <dgm:spPr/>
      <dgm:t>
        <a:bodyPr/>
        <a:lstStyle/>
        <a:p>
          <a:endParaRPr lang="hu-HU"/>
        </a:p>
      </dgm:t>
    </dgm:pt>
    <dgm:pt modelId="{9EA02245-5795-4843-B92A-35EFF52FE64E}" type="pres">
      <dgm:prSet presAssocID="{FDE60D6F-0D7C-4BD5-B565-F0DFB2AAEA1F}" presName="CompostProcess" presStyleCnt="0">
        <dgm:presLayoutVars>
          <dgm:dir/>
          <dgm:resizeHandles val="exact"/>
        </dgm:presLayoutVars>
      </dgm:prSet>
      <dgm:spPr/>
    </dgm:pt>
    <dgm:pt modelId="{DB47903F-9590-48BA-89A3-10AB1EF326A4}" type="pres">
      <dgm:prSet presAssocID="{FDE60D6F-0D7C-4BD5-B565-F0DFB2AAEA1F}" presName="arrow" presStyleLbl="bgShp" presStyleIdx="0" presStyleCnt="1" custLinFactNeighborX="280" custLinFactNeighborY="-2223"/>
      <dgm:spPr>
        <a:solidFill>
          <a:srgbClr val="0070C0"/>
        </a:solidFill>
      </dgm:spPr>
    </dgm:pt>
    <dgm:pt modelId="{D0194899-861B-4EA6-A9D4-58CB14EB03AE}" type="pres">
      <dgm:prSet presAssocID="{FDE60D6F-0D7C-4BD5-B565-F0DFB2AAEA1F}" presName="linearProcess" presStyleCnt="0"/>
      <dgm:spPr/>
    </dgm:pt>
    <dgm:pt modelId="{B1072F50-E420-46A9-A547-F3B724A8EC82}" type="pres">
      <dgm:prSet presAssocID="{13786B34-1C88-4471-BB96-4A7CFE5568C1}" presName="textNode" presStyleLbl="node1" presStyleIdx="0" presStyleCnt="6">
        <dgm:presLayoutVars>
          <dgm:bulletEnabled val="1"/>
        </dgm:presLayoutVars>
      </dgm:prSet>
      <dgm:spPr/>
    </dgm:pt>
    <dgm:pt modelId="{28600E3E-502E-40D2-9404-F24E82B2A27B}" type="pres">
      <dgm:prSet presAssocID="{B652A12A-44BE-42A0-91B9-7EA4C44844CF}" presName="sibTrans" presStyleCnt="0"/>
      <dgm:spPr/>
    </dgm:pt>
    <dgm:pt modelId="{A9BE864C-A707-47DD-99C3-E9F51A321DCA}" type="pres">
      <dgm:prSet presAssocID="{2C24EA8A-2F36-4B93-8D52-F230C09BFB3F}" presName="textNode" presStyleLbl="node1" presStyleIdx="1" presStyleCnt="6">
        <dgm:presLayoutVars>
          <dgm:bulletEnabled val="1"/>
        </dgm:presLayoutVars>
      </dgm:prSet>
      <dgm:spPr/>
    </dgm:pt>
    <dgm:pt modelId="{16DBB3DD-9FF0-448C-9BC0-D0BA92B5704A}" type="pres">
      <dgm:prSet presAssocID="{AFEE6D9E-7EC9-4B00-B5B3-A5F02385A479}" presName="sibTrans" presStyleCnt="0"/>
      <dgm:spPr/>
    </dgm:pt>
    <dgm:pt modelId="{4D13C8AF-239C-4B2D-974F-35A0C27F1051}" type="pres">
      <dgm:prSet presAssocID="{9B8BBA3A-BBB8-461E-9FE7-A2876B76B8E4}" presName="textNode" presStyleLbl="node1" presStyleIdx="2" presStyleCnt="6" custLinFactX="191452" custLinFactNeighborX="200000" custLinFactNeighborY="572">
        <dgm:presLayoutVars>
          <dgm:bulletEnabled val="1"/>
        </dgm:presLayoutVars>
      </dgm:prSet>
      <dgm:spPr/>
    </dgm:pt>
    <dgm:pt modelId="{6B7DA1E0-0425-4A77-9E02-C72880EFD13A}" type="pres">
      <dgm:prSet presAssocID="{3C3932AF-DB23-4603-87FD-B48E732B69E2}" presName="sibTrans" presStyleCnt="0"/>
      <dgm:spPr/>
    </dgm:pt>
    <dgm:pt modelId="{8810465D-0785-4E9C-841F-B0D5ABC180C0}" type="pres">
      <dgm:prSet presAssocID="{431E2544-85A8-45A8-9572-CB77DEE79F75}" presName="textNode" presStyleLbl="node1" presStyleIdx="3" presStyleCnt="6" custLinFactX="188566" custLinFactNeighborX="200000" custLinFactNeighborY="572">
        <dgm:presLayoutVars>
          <dgm:bulletEnabled val="1"/>
        </dgm:presLayoutVars>
      </dgm:prSet>
      <dgm:spPr/>
    </dgm:pt>
    <dgm:pt modelId="{40262376-32E2-4DBC-BC9F-024D7B0209F3}" type="pres">
      <dgm:prSet presAssocID="{68CD7542-A34B-4CE2-B803-EB4A93283114}" presName="sibTrans" presStyleCnt="0"/>
      <dgm:spPr/>
    </dgm:pt>
    <dgm:pt modelId="{E706F279-5C06-4CD6-B44C-AE4E8258FF50}" type="pres">
      <dgm:prSet presAssocID="{44877308-F932-495C-BD2D-ED648D62D014}" presName="textNode" presStyleLbl="node1" presStyleIdx="4" presStyleCnt="6" custLinFactX="-200000" custLinFactNeighborX="-235887" custLinFactNeighborY="572">
        <dgm:presLayoutVars>
          <dgm:bulletEnabled val="1"/>
        </dgm:presLayoutVars>
      </dgm:prSet>
      <dgm:spPr/>
    </dgm:pt>
    <dgm:pt modelId="{6AE7B648-FA55-4D7A-9FC3-9C37F731EBC3}" type="pres">
      <dgm:prSet presAssocID="{64BF168A-CCF8-4B98-870D-9FCDF8629C50}" presName="sibTrans" presStyleCnt="0"/>
      <dgm:spPr/>
    </dgm:pt>
    <dgm:pt modelId="{36B1428F-E0E4-46D6-8C46-B3A7CBE13D99}" type="pres">
      <dgm:prSet presAssocID="{3DF96DAD-7486-42F6-84F5-37119D4B6105}" presName="textNode" presStyleLbl="node1" presStyleIdx="5" presStyleCnt="6" custLinFactX="-200000" custLinFactNeighborX="-294976" custLinFactNeighborY="572">
        <dgm:presLayoutVars>
          <dgm:bulletEnabled val="1"/>
        </dgm:presLayoutVars>
      </dgm:prSet>
      <dgm:spPr/>
    </dgm:pt>
  </dgm:ptLst>
  <dgm:cxnLst>
    <dgm:cxn modelId="{29AD8E03-E42A-4B3F-8895-5FAA9A64DF92}" type="presOf" srcId="{2C24EA8A-2F36-4B93-8D52-F230C09BFB3F}" destId="{A9BE864C-A707-47DD-99C3-E9F51A321DCA}" srcOrd="0" destOrd="0" presId="urn:microsoft.com/office/officeart/2005/8/layout/hProcess9"/>
    <dgm:cxn modelId="{65729A62-B5C5-40A8-9748-A9D56F073980}" type="presOf" srcId="{3DF96DAD-7486-42F6-84F5-37119D4B6105}" destId="{36B1428F-E0E4-46D6-8C46-B3A7CBE13D99}" srcOrd="0" destOrd="0" presId="urn:microsoft.com/office/officeart/2005/8/layout/hProcess9"/>
    <dgm:cxn modelId="{1EEBE462-9624-4B7B-9A9E-FE413EB3503C}" type="presOf" srcId="{FDE60D6F-0D7C-4BD5-B565-F0DFB2AAEA1F}" destId="{9EA02245-5795-4843-B92A-35EFF52FE64E}" srcOrd="0" destOrd="0" presId="urn:microsoft.com/office/officeart/2005/8/layout/hProcess9"/>
    <dgm:cxn modelId="{DD3D3967-366E-4B97-9583-CD390A887958}" type="presOf" srcId="{431E2544-85A8-45A8-9572-CB77DEE79F75}" destId="{8810465D-0785-4E9C-841F-B0D5ABC180C0}" srcOrd="0" destOrd="0" presId="urn:microsoft.com/office/officeart/2005/8/layout/hProcess9"/>
    <dgm:cxn modelId="{5DEF2A68-6C3D-4040-8F66-0B8B9097B354}" srcId="{FDE60D6F-0D7C-4BD5-B565-F0DFB2AAEA1F}" destId="{2C24EA8A-2F36-4B93-8D52-F230C09BFB3F}" srcOrd="1" destOrd="0" parTransId="{9BABDCCF-B1E2-44FB-A55C-1359845FC586}" sibTransId="{AFEE6D9E-7EC9-4B00-B5B3-A5F02385A479}"/>
    <dgm:cxn modelId="{B1402D50-39A8-4E83-8916-5E4845599878}" srcId="{FDE60D6F-0D7C-4BD5-B565-F0DFB2AAEA1F}" destId="{13786B34-1C88-4471-BB96-4A7CFE5568C1}" srcOrd="0" destOrd="0" parTransId="{80F80DBC-F1F3-4DA3-B04D-07EA4D6439FF}" sibTransId="{B652A12A-44BE-42A0-91B9-7EA4C44844CF}"/>
    <dgm:cxn modelId="{112A0F53-2535-4253-88FA-AAA38CA1A0DC}" type="presOf" srcId="{9B8BBA3A-BBB8-461E-9FE7-A2876B76B8E4}" destId="{4D13C8AF-239C-4B2D-974F-35A0C27F1051}" srcOrd="0" destOrd="0" presId="urn:microsoft.com/office/officeart/2005/8/layout/hProcess9"/>
    <dgm:cxn modelId="{6D32C673-C17B-4AED-B6ED-45BF31F87D48}" srcId="{FDE60D6F-0D7C-4BD5-B565-F0DFB2AAEA1F}" destId="{431E2544-85A8-45A8-9572-CB77DEE79F75}" srcOrd="3" destOrd="0" parTransId="{7881CD06-7DF5-4BA7-B874-0BCC32174481}" sibTransId="{68CD7542-A34B-4CE2-B803-EB4A93283114}"/>
    <dgm:cxn modelId="{8DE01E7E-ED28-4775-B3A0-522083265DAA}" srcId="{FDE60D6F-0D7C-4BD5-B565-F0DFB2AAEA1F}" destId="{3DF96DAD-7486-42F6-84F5-37119D4B6105}" srcOrd="5" destOrd="0" parTransId="{FCD320F2-4286-4262-B314-0517A6DF4F2D}" sibTransId="{8F09BDA0-7EFE-417E-A0D2-FDA5B48FAAC8}"/>
    <dgm:cxn modelId="{8481A38B-D944-4A35-985A-5F1F4C78E29A}" type="presOf" srcId="{13786B34-1C88-4471-BB96-4A7CFE5568C1}" destId="{B1072F50-E420-46A9-A547-F3B724A8EC82}" srcOrd="0" destOrd="0" presId="urn:microsoft.com/office/officeart/2005/8/layout/hProcess9"/>
    <dgm:cxn modelId="{27D20FB9-3E98-4340-B407-093FAF3ED89D}" srcId="{FDE60D6F-0D7C-4BD5-B565-F0DFB2AAEA1F}" destId="{9B8BBA3A-BBB8-461E-9FE7-A2876B76B8E4}" srcOrd="2" destOrd="0" parTransId="{0673DF4F-B14A-43A8-BF3E-7E7CC2CB30A3}" sibTransId="{3C3932AF-DB23-4603-87FD-B48E732B69E2}"/>
    <dgm:cxn modelId="{FCA1DAC2-D2CD-4DB2-A31F-3174A47E9188}" type="presOf" srcId="{44877308-F932-495C-BD2D-ED648D62D014}" destId="{E706F279-5C06-4CD6-B44C-AE4E8258FF50}" srcOrd="0" destOrd="0" presId="urn:microsoft.com/office/officeart/2005/8/layout/hProcess9"/>
    <dgm:cxn modelId="{97AD20EE-CA6D-44C3-9F50-08EC77CD47DE}" srcId="{FDE60D6F-0D7C-4BD5-B565-F0DFB2AAEA1F}" destId="{44877308-F932-495C-BD2D-ED648D62D014}" srcOrd="4" destOrd="0" parTransId="{C6272CE1-F3C0-49C1-A095-C6F767FFD900}" sibTransId="{64BF168A-CCF8-4B98-870D-9FCDF8629C50}"/>
    <dgm:cxn modelId="{6DD308FC-9FD0-4190-8959-8ED5D9DAC9A1}" type="presParOf" srcId="{9EA02245-5795-4843-B92A-35EFF52FE64E}" destId="{DB47903F-9590-48BA-89A3-10AB1EF326A4}" srcOrd="0" destOrd="0" presId="urn:microsoft.com/office/officeart/2005/8/layout/hProcess9"/>
    <dgm:cxn modelId="{597F6C15-4961-4CED-8799-F093706C6F01}" type="presParOf" srcId="{9EA02245-5795-4843-B92A-35EFF52FE64E}" destId="{D0194899-861B-4EA6-A9D4-58CB14EB03AE}" srcOrd="1" destOrd="0" presId="urn:microsoft.com/office/officeart/2005/8/layout/hProcess9"/>
    <dgm:cxn modelId="{103785A0-1106-444F-BA50-D83A1B9B2A01}" type="presParOf" srcId="{D0194899-861B-4EA6-A9D4-58CB14EB03AE}" destId="{B1072F50-E420-46A9-A547-F3B724A8EC82}" srcOrd="0" destOrd="0" presId="urn:microsoft.com/office/officeart/2005/8/layout/hProcess9"/>
    <dgm:cxn modelId="{45448405-BA3B-45B6-97E2-FD7E9A606A29}" type="presParOf" srcId="{D0194899-861B-4EA6-A9D4-58CB14EB03AE}" destId="{28600E3E-502E-40D2-9404-F24E82B2A27B}" srcOrd="1" destOrd="0" presId="urn:microsoft.com/office/officeart/2005/8/layout/hProcess9"/>
    <dgm:cxn modelId="{9388DC8D-BF34-4B9C-A1AD-B4A47E76B99A}" type="presParOf" srcId="{D0194899-861B-4EA6-A9D4-58CB14EB03AE}" destId="{A9BE864C-A707-47DD-99C3-E9F51A321DCA}" srcOrd="2" destOrd="0" presId="urn:microsoft.com/office/officeart/2005/8/layout/hProcess9"/>
    <dgm:cxn modelId="{7B26F300-15F3-46A0-ACEE-279DD0709B3D}" type="presParOf" srcId="{D0194899-861B-4EA6-A9D4-58CB14EB03AE}" destId="{16DBB3DD-9FF0-448C-9BC0-D0BA92B5704A}" srcOrd="3" destOrd="0" presId="urn:microsoft.com/office/officeart/2005/8/layout/hProcess9"/>
    <dgm:cxn modelId="{820839E1-D1FD-46C2-8295-18FBC04B5BD4}" type="presParOf" srcId="{D0194899-861B-4EA6-A9D4-58CB14EB03AE}" destId="{4D13C8AF-239C-4B2D-974F-35A0C27F1051}" srcOrd="4" destOrd="0" presId="urn:microsoft.com/office/officeart/2005/8/layout/hProcess9"/>
    <dgm:cxn modelId="{9FD763A1-6523-4B6D-9A6A-B0BB8F2AB390}" type="presParOf" srcId="{D0194899-861B-4EA6-A9D4-58CB14EB03AE}" destId="{6B7DA1E0-0425-4A77-9E02-C72880EFD13A}" srcOrd="5" destOrd="0" presId="urn:microsoft.com/office/officeart/2005/8/layout/hProcess9"/>
    <dgm:cxn modelId="{1AD8A3F4-E94F-4CFF-B033-21C6D04F67BB}" type="presParOf" srcId="{D0194899-861B-4EA6-A9D4-58CB14EB03AE}" destId="{8810465D-0785-4E9C-841F-B0D5ABC180C0}" srcOrd="6" destOrd="0" presId="urn:microsoft.com/office/officeart/2005/8/layout/hProcess9"/>
    <dgm:cxn modelId="{A0321B1C-839E-4B70-A3CB-44F6B4FA36D0}" type="presParOf" srcId="{D0194899-861B-4EA6-A9D4-58CB14EB03AE}" destId="{40262376-32E2-4DBC-BC9F-024D7B0209F3}" srcOrd="7" destOrd="0" presId="urn:microsoft.com/office/officeart/2005/8/layout/hProcess9"/>
    <dgm:cxn modelId="{43BFDB53-92CC-40DD-B857-37A3B2068B6D}" type="presParOf" srcId="{D0194899-861B-4EA6-A9D4-58CB14EB03AE}" destId="{E706F279-5C06-4CD6-B44C-AE4E8258FF50}" srcOrd="8" destOrd="0" presId="urn:microsoft.com/office/officeart/2005/8/layout/hProcess9"/>
    <dgm:cxn modelId="{2166456F-EBF4-4E3E-B8A6-7ED7B1A6A324}" type="presParOf" srcId="{D0194899-861B-4EA6-A9D4-58CB14EB03AE}" destId="{6AE7B648-FA55-4D7A-9FC3-9C37F731EBC3}" srcOrd="9" destOrd="0" presId="urn:microsoft.com/office/officeart/2005/8/layout/hProcess9"/>
    <dgm:cxn modelId="{C4C7C8AC-DC0C-4FEA-9EF6-543D8BE40E65}" type="presParOf" srcId="{D0194899-861B-4EA6-A9D4-58CB14EB03AE}" destId="{36B1428F-E0E4-46D6-8C46-B3A7CBE13D99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4B2FD-18A0-427C-BCDF-74F0E30BA0B8}">
      <dsp:nvSpPr>
        <dsp:cNvPr id="0" name=""/>
        <dsp:cNvSpPr/>
      </dsp:nvSpPr>
      <dsp:spPr>
        <a:xfrm>
          <a:off x="2667000" y="0"/>
          <a:ext cx="762000" cy="553500"/>
        </a:xfrm>
        <a:prstGeom prst="trapezoid">
          <a:avLst>
            <a:gd name="adj" fmla="val 6883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b="1" kern="1200" dirty="0">
              <a:latin typeface="Times New Roman"/>
              <a:cs typeface="Times New Roman"/>
            </a:rPr>
            <a:t>§  </a:t>
          </a:r>
          <a:r>
            <a:rPr lang="hu-HU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TÖRVÉNY</a:t>
          </a:r>
          <a:endParaRPr lang="hu-HU" sz="1100" kern="1200" dirty="0"/>
        </a:p>
      </dsp:txBody>
      <dsp:txXfrm>
        <a:off x="2667000" y="0"/>
        <a:ext cx="762000" cy="553500"/>
      </dsp:txXfrm>
    </dsp:sp>
    <dsp:sp modelId="{86102A68-CC70-4CD8-B21B-5FD37B9910E5}">
      <dsp:nvSpPr>
        <dsp:cNvPr id="0" name=""/>
        <dsp:cNvSpPr/>
      </dsp:nvSpPr>
      <dsp:spPr>
        <a:xfrm>
          <a:off x="2286000" y="553500"/>
          <a:ext cx="1524000" cy="553500"/>
        </a:xfrm>
        <a:prstGeom prst="trapezoid">
          <a:avLst>
            <a:gd name="adj" fmla="val 6883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b="1" kern="1200" dirty="0">
              <a:latin typeface="Times New Roman"/>
              <a:cs typeface="Times New Roman"/>
            </a:rPr>
            <a:t>§ </a:t>
          </a:r>
          <a:r>
            <a:rPr lang="hu-HU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RENDELET                </a:t>
          </a:r>
          <a:r>
            <a:rPr lang="hu-H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(útügyi műszaki szabályzat)</a:t>
          </a:r>
          <a:endParaRPr lang="hu-HU" sz="1100" kern="1200" dirty="0"/>
        </a:p>
      </dsp:txBody>
      <dsp:txXfrm>
        <a:off x="2552700" y="553500"/>
        <a:ext cx="990600" cy="553500"/>
      </dsp:txXfrm>
    </dsp:sp>
    <dsp:sp modelId="{B649B716-FC11-434A-AB5A-1932D6D25BF0}">
      <dsp:nvSpPr>
        <dsp:cNvPr id="0" name=""/>
        <dsp:cNvSpPr/>
      </dsp:nvSpPr>
      <dsp:spPr>
        <a:xfrm>
          <a:off x="1905000" y="1107000"/>
          <a:ext cx="2286000" cy="553500"/>
        </a:xfrm>
        <a:prstGeom prst="trapezoid">
          <a:avLst>
            <a:gd name="adj" fmla="val 6883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NEMZETI SZABVÁNY (MSZ)</a:t>
          </a:r>
          <a:endParaRPr lang="hu-HU" sz="1100" kern="1200" dirty="0"/>
        </a:p>
      </dsp:txBody>
      <dsp:txXfrm>
        <a:off x="2305050" y="1107000"/>
        <a:ext cx="1485900" cy="553500"/>
      </dsp:txXfrm>
    </dsp:sp>
    <dsp:sp modelId="{263E1578-DE6C-4DD0-9997-72D62083EC97}">
      <dsp:nvSpPr>
        <dsp:cNvPr id="0" name=""/>
        <dsp:cNvSpPr/>
      </dsp:nvSpPr>
      <dsp:spPr>
        <a:xfrm>
          <a:off x="1524000" y="1660500"/>
          <a:ext cx="3048000" cy="553500"/>
        </a:xfrm>
        <a:prstGeom prst="trapezoid">
          <a:avLst>
            <a:gd name="adj" fmla="val 6883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ÚTÜGYI MŰSZAKI ELŐÍRÁS (ÚME</a:t>
          </a:r>
          <a:endParaRPr lang="hu-HU" sz="1100" kern="1200" dirty="0"/>
        </a:p>
      </dsp:txBody>
      <dsp:txXfrm>
        <a:off x="2057400" y="1660500"/>
        <a:ext cx="1981200" cy="553500"/>
      </dsp:txXfrm>
    </dsp:sp>
    <dsp:sp modelId="{22A77DAA-00EA-4616-ABFB-03BB4A6DDD46}">
      <dsp:nvSpPr>
        <dsp:cNvPr id="0" name=""/>
        <dsp:cNvSpPr/>
      </dsp:nvSpPr>
      <dsp:spPr>
        <a:xfrm>
          <a:off x="1143000" y="2214000"/>
          <a:ext cx="3810000" cy="553500"/>
        </a:xfrm>
        <a:prstGeom prst="trapezoid">
          <a:avLst>
            <a:gd name="adj" fmla="val 6883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ÉPÍTŐIPAR MŰSZAKI ENGEDÉLY (EME)</a:t>
          </a:r>
          <a:endParaRPr lang="hu-HU" sz="1100" kern="1200" dirty="0"/>
        </a:p>
      </dsp:txBody>
      <dsp:txXfrm>
        <a:off x="1809750" y="2214000"/>
        <a:ext cx="2476500" cy="553500"/>
      </dsp:txXfrm>
    </dsp:sp>
    <dsp:sp modelId="{C1BBF618-2A19-463D-A6CA-559E02FAEB78}">
      <dsp:nvSpPr>
        <dsp:cNvPr id="0" name=""/>
        <dsp:cNvSpPr/>
      </dsp:nvSpPr>
      <dsp:spPr>
        <a:xfrm>
          <a:off x="761999" y="2767500"/>
          <a:ext cx="4572000" cy="553500"/>
        </a:xfrm>
        <a:prstGeom prst="trapezoid">
          <a:avLst>
            <a:gd name="adj" fmla="val 6883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NEMZETI MŰSZAKI ÉRTÉKELÉS (NMÉ)</a:t>
          </a:r>
          <a:endParaRPr lang="hu-HU" sz="1100" kern="1200" dirty="0"/>
        </a:p>
      </dsp:txBody>
      <dsp:txXfrm>
        <a:off x="1562099" y="2767500"/>
        <a:ext cx="2971800" cy="553500"/>
      </dsp:txXfrm>
    </dsp:sp>
    <dsp:sp modelId="{BD1FC11A-89C1-4F80-8280-1724FF804A60}">
      <dsp:nvSpPr>
        <dsp:cNvPr id="0" name=""/>
        <dsp:cNvSpPr/>
      </dsp:nvSpPr>
      <dsp:spPr>
        <a:xfrm>
          <a:off x="380999" y="3321000"/>
          <a:ext cx="5334000" cy="553500"/>
        </a:xfrm>
        <a:prstGeom prst="trapezoid">
          <a:avLst>
            <a:gd name="adj" fmla="val 6883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EURÓPAI ÉRTÉKELÉSI DOKUMENTUMOK (EAD)</a:t>
          </a:r>
          <a:endParaRPr lang="hu-HU" sz="1100" kern="1200" dirty="0"/>
        </a:p>
      </dsp:txBody>
      <dsp:txXfrm>
        <a:off x="1314449" y="3321000"/>
        <a:ext cx="3467100" cy="553500"/>
      </dsp:txXfrm>
    </dsp:sp>
    <dsp:sp modelId="{DB7776EC-D9E7-4A71-8806-167E9A79D54C}">
      <dsp:nvSpPr>
        <dsp:cNvPr id="0" name=""/>
        <dsp:cNvSpPr/>
      </dsp:nvSpPr>
      <dsp:spPr>
        <a:xfrm>
          <a:off x="0" y="3874500"/>
          <a:ext cx="6096000" cy="553500"/>
        </a:xfrm>
        <a:prstGeom prst="trapezoid">
          <a:avLst>
            <a:gd name="adj" fmla="val 6883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EURÓPAI MŰSZAKI ÉRTÉKELÉS (ETA); CE</a:t>
          </a:r>
        </a:p>
      </dsp:txBody>
      <dsp:txXfrm>
        <a:off x="1066799" y="3874500"/>
        <a:ext cx="3962400" cy="553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B21E9-CCB0-4A1D-88C6-1671B9B7D6A4}">
      <dsp:nvSpPr>
        <dsp:cNvPr id="0" name=""/>
        <dsp:cNvSpPr/>
      </dsp:nvSpPr>
      <dsp:spPr>
        <a:xfrm>
          <a:off x="0" y="236995"/>
          <a:ext cx="8640960" cy="1526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900" kern="1200" dirty="0">
              <a:solidFill>
                <a:schemeClr val="tx1"/>
              </a:solidFill>
            </a:rPr>
            <a:t>Az útügy területén rendszeresen előforduló műszaki és gazdasági feladatokra egységes megoldási módok meghatározása és alkalmazása </a:t>
          </a:r>
        </a:p>
      </dsp:txBody>
      <dsp:txXfrm>
        <a:off x="74535" y="311530"/>
        <a:ext cx="8491890" cy="1377780"/>
      </dsp:txXfrm>
    </dsp:sp>
    <dsp:sp modelId="{3950153B-2026-4E9D-89D5-BAE1497FC42F}">
      <dsp:nvSpPr>
        <dsp:cNvPr id="0" name=""/>
        <dsp:cNvSpPr/>
      </dsp:nvSpPr>
      <dsp:spPr>
        <a:xfrm>
          <a:off x="0" y="1763846"/>
          <a:ext cx="8640960" cy="1800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50" tIns="36830" rIns="206248" bIns="3683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300" kern="1200" dirty="0"/>
            <a:t>az építtetői, 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300" kern="1200" dirty="0"/>
            <a:t>az építéstervezési, 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300" kern="1200" dirty="0"/>
            <a:t>a kivitelezési és 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300" kern="1200" dirty="0"/>
            <a:t>a kapcsolódó tevékenységek (hatósági feladatok, minőség…</a:t>
          </a:r>
          <a:r>
            <a:rPr lang="hu-HU" sz="2300" kern="1200" dirty="0" err="1"/>
            <a:t>stb</a:t>
          </a:r>
          <a:r>
            <a:rPr lang="hu-HU" sz="2300" kern="1200" dirty="0"/>
            <a:t>)</a:t>
          </a:r>
        </a:p>
      </dsp:txBody>
      <dsp:txXfrm>
        <a:off x="0" y="1763846"/>
        <a:ext cx="8640960" cy="1800900"/>
      </dsp:txXfrm>
    </dsp:sp>
    <dsp:sp modelId="{7663B9F0-4107-4667-BCC3-0C1FFE4A326B}">
      <dsp:nvSpPr>
        <dsp:cNvPr id="0" name=""/>
        <dsp:cNvSpPr/>
      </dsp:nvSpPr>
      <dsp:spPr>
        <a:xfrm>
          <a:off x="0" y="3564746"/>
          <a:ext cx="8640960" cy="1526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900" b="0" kern="1200" dirty="0">
              <a:solidFill>
                <a:schemeClr val="tx1"/>
              </a:solidFill>
            </a:rPr>
            <a:t>eredményességének és biztonságának egységes szakmai alapelvek mentén történő, országosan egyenletes színvonalú biztosítása</a:t>
          </a:r>
        </a:p>
      </dsp:txBody>
      <dsp:txXfrm>
        <a:off x="74535" y="3639281"/>
        <a:ext cx="8491890" cy="13777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3A1B7-B2DD-4A90-8DC2-1925E7EE2743}">
      <dsp:nvSpPr>
        <dsp:cNvPr id="0" name=""/>
        <dsp:cNvSpPr/>
      </dsp:nvSpPr>
      <dsp:spPr>
        <a:xfrm>
          <a:off x="3312369" y="2664294"/>
          <a:ext cx="1285512" cy="110385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E7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b="1" kern="1200" dirty="0">
              <a:solidFill>
                <a:schemeClr val="tx1"/>
              </a:solidFill>
            </a:rPr>
            <a:t>minőség-ellenőrzés</a:t>
          </a:r>
          <a:r>
            <a:rPr lang="hu-H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hu-HU" sz="1100" b="1" kern="1200" dirty="0">
              <a:solidFill>
                <a:schemeClr val="tx1"/>
              </a:solidFill>
            </a:rPr>
            <a:t>tanúsítás</a:t>
          </a:r>
        </a:p>
      </dsp:txBody>
      <dsp:txXfrm>
        <a:off x="3511483" y="2835270"/>
        <a:ext cx="887285" cy="761898"/>
      </dsp:txXfrm>
    </dsp:sp>
    <dsp:sp modelId="{418CAEEF-B599-4064-A660-BB9EBB2B864A}">
      <dsp:nvSpPr>
        <dsp:cNvPr id="0" name=""/>
        <dsp:cNvSpPr/>
      </dsp:nvSpPr>
      <dsp:spPr>
        <a:xfrm>
          <a:off x="1929730" y="2782773"/>
          <a:ext cx="149953" cy="129363"/>
        </a:xfrm>
        <a:prstGeom prst="hexagon">
          <a:avLst>
            <a:gd name="adj" fmla="val 25000"/>
            <a:gd name="vf" fmla="val 115470"/>
          </a:avLst>
        </a:prstGeom>
        <a:solidFill>
          <a:schemeClr val="accent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82EF99-069D-4FD8-992C-70ED4E1FD1C4}">
      <dsp:nvSpPr>
        <dsp:cNvPr id="0" name=""/>
        <dsp:cNvSpPr/>
      </dsp:nvSpPr>
      <dsp:spPr>
        <a:xfrm>
          <a:off x="251999" y="2124002"/>
          <a:ext cx="1285512" cy="110385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rgbClr val="EE7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2A47A-8EED-4A40-B076-ED7B31B384B1}">
      <dsp:nvSpPr>
        <dsp:cNvPr id="0" name=""/>
        <dsp:cNvSpPr/>
      </dsp:nvSpPr>
      <dsp:spPr>
        <a:xfrm>
          <a:off x="1849215" y="2863286"/>
          <a:ext cx="149953" cy="129363"/>
        </a:xfrm>
        <a:prstGeom prst="hexagon">
          <a:avLst>
            <a:gd name="adj" fmla="val 25000"/>
            <a:gd name="vf" fmla="val 115470"/>
          </a:avLst>
        </a:prstGeom>
        <a:solidFill>
          <a:schemeClr val="accent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BF85D-D944-4F16-B19C-763BACDAFF2F}">
      <dsp:nvSpPr>
        <dsp:cNvPr id="0" name=""/>
        <dsp:cNvSpPr/>
      </dsp:nvSpPr>
      <dsp:spPr>
        <a:xfrm>
          <a:off x="4317873" y="1008112"/>
          <a:ext cx="1285512" cy="110385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E7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b="1" kern="1200" dirty="0">
              <a:solidFill>
                <a:schemeClr val="tx1"/>
              </a:solidFill>
            </a:rPr>
            <a:t>EU irányelvek</a:t>
          </a:r>
        </a:p>
      </dsp:txBody>
      <dsp:txXfrm>
        <a:off x="4516987" y="1179088"/>
        <a:ext cx="887285" cy="761898"/>
      </dsp:txXfrm>
    </dsp:sp>
    <dsp:sp modelId="{846EE01E-C8C5-46A0-956F-31EEB0AE0B30}">
      <dsp:nvSpPr>
        <dsp:cNvPr id="0" name=""/>
        <dsp:cNvSpPr/>
      </dsp:nvSpPr>
      <dsp:spPr>
        <a:xfrm>
          <a:off x="3093267" y="2911335"/>
          <a:ext cx="149953" cy="129363"/>
        </a:xfrm>
        <a:prstGeom prst="hexagon">
          <a:avLst>
            <a:gd name="adj" fmla="val 25000"/>
            <a:gd name="vf" fmla="val 115470"/>
          </a:avLst>
        </a:prstGeom>
        <a:solidFill>
          <a:schemeClr val="accent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17D0FF-06CE-458D-B00B-433C5C2EA3B0}">
      <dsp:nvSpPr>
        <dsp:cNvPr id="0" name=""/>
        <dsp:cNvSpPr/>
      </dsp:nvSpPr>
      <dsp:spPr>
        <a:xfrm>
          <a:off x="2304261" y="3168354"/>
          <a:ext cx="1285512" cy="1103850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00" t="1000" r="-3000" b="-27000"/>
          </a:stretch>
        </a:blipFill>
        <a:ln w="25400" cap="flat" cmpd="sng" algn="ctr">
          <a:solidFill>
            <a:srgbClr val="EE7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599A47-13AF-4EEE-8ED2-0B4AF87AF78A}">
      <dsp:nvSpPr>
        <dsp:cNvPr id="0" name=""/>
        <dsp:cNvSpPr/>
      </dsp:nvSpPr>
      <dsp:spPr>
        <a:xfrm>
          <a:off x="4032448" y="3456384"/>
          <a:ext cx="149953" cy="129363"/>
        </a:xfrm>
        <a:prstGeom prst="hexagon">
          <a:avLst>
            <a:gd name="adj" fmla="val 25000"/>
            <a:gd name="vf" fmla="val 115470"/>
          </a:avLst>
        </a:prstGeom>
        <a:solidFill>
          <a:schemeClr val="accent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8258D-472B-4541-96E5-11D46D066090}">
      <dsp:nvSpPr>
        <dsp:cNvPr id="0" name=""/>
        <dsp:cNvSpPr/>
      </dsp:nvSpPr>
      <dsp:spPr>
        <a:xfrm>
          <a:off x="1293536" y="2627999"/>
          <a:ext cx="1290937" cy="115094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E7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b="1" kern="1200" dirty="0">
              <a:solidFill>
                <a:schemeClr val="tx1"/>
              </a:solidFill>
            </a:rPr>
            <a:t>Technológiai hagyomány</a:t>
          </a:r>
        </a:p>
      </dsp:txBody>
      <dsp:txXfrm>
        <a:off x="1497026" y="2809421"/>
        <a:ext cx="883957" cy="788096"/>
      </dsp:txXfrm>
    </dsp:sp>
    <dsp:sp modelId="{FA5630D3-A9D6-44C3-A945-34AEA1774B91}">
      <dsp:nvSpPr>
        <dsp:cNvPr id="0" name=""/>
        <dsp:cNvSpPr/>
      </dsp:nvSpPr>
      <dsp:spPr>
        <a:xfrm>
          <a:off x="1260000" y="1584175"/>
          <a:ext cx="1290209" cy="1027164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3"/>
          <a:srcRect/>
          <a:stretch>
            <a:fillRect l="11000" t="31000" r="-49000" b="36000"/>
          </a:stretch>
        </a:blipFill>
        <a:ln w="25400" cap="flat" cmpd="sng" algn="ctr">
          <a:solidFill>
            <a:srgbClr val="EE7F00"/>
          </a:solidFill>
          <a:prstDash val="solid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7D79C5-D67C-4608-9358-BB6B0DCB02EC}">
      <dsp:nvSpPr>
        <dsp:cNvPr id="0" name=""/>
        <dsp:cNvSpPr/>
      </dsp:nvSpPr>
      <dsp:spPr>
        <a:xfrm>
          <a:off x="2301649" y="1008109"/>
          <a:ext cx="1285512" cy="1103850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6350" ty="0" sx="64000" sy="42000" flip="none" algn="ctr"/>
        </a:blipFill>
        <a:ln w="25400" cap="flat" cmpd="sng" algn="ctr">
          <a:solidFill>
            <a:srgbClr val="EE7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A20C9-0E6B-4E68-9E3B-501696B62D25}">
      <dsp:nvSpPr>
        <dsp:cNvPr id="0" name=""/>
        <dsp:cNvSpPr/>
      </dsp:nvSpPr>
      <dsp:spPr>
        <a:xfrm>
          <a:off x="1768701" y="2863286"/>
          <a:ext cx="149953" cy="129363"/>
        </a:xfrm>
        <a:prstGeom prst="hexagon">
          <a:avLst>
            <a:gd name="adj" fmla="val 25000"/>
            <a:gd name="vf" fmla="val 115470"/>
          </a:avLst>
        </a:prstGeom>
        <a:solidFill>
          <a:schemeClr val="accent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DECB44-776B-4D30-9B13-73A618797F08}">
      <dsp:nvSpPr>
        <dsp:cNvPr id="0" name=""/>
        <dsp:cNvSpPr/>
      </dsp:nvSpPr>
      <dsp:spPr>
        <a:xfrm>
          <a:off x="3309403" y="1547999"/>
          <a:ext cx="1285512" cy="110385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E7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b="1" kern="1200" dirty="0">
              <a:solidFill>
                <a:schemeClr val="tx1"/>
              </a:solidFill>
            </a:rPr>
            <a:t>Hazai jogszabályi környezet</a:t>
          </a:r>
        </a:p>
      </dsp:txBody>
      <dsp:txXfrm>
        <a:off x="3508517" y="1718975"/>
        <a:ext cx="887285" cy="761898"/>
      </dsp:txXfrm>
    </dsp:sp>
    <dsp:sp modelId="{F7D6040C-A9D3-4D4D-8A06-877592D73C9B}">
      <dsp:nvSpPr>
        <dsp:cNvPr id="0" name=""/>
        <dsp:cNvSpPr/>
      </dsp:nvSpPr>
      <dsp:spPr>
        <a:xfrm>
          <a:off x="3885829" y="1656185"/>
          <a:ext cx="149953" cy="129363"/>
        </a:xfrm>
        <a:prstGeom prst="hexagon">
          <a:avLst>
            <a:gd name="adj" fmla="val 25000"/>
            <a:gd name="vf" fmla="val 115470"/>
          </a:avLst>
        </a:prstGeom>
        <a:solidFill>
          <a:schemeClr val="accent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391C76-0B37-4233-89F8-736C49E93D1D}">
      <dsp:nvSpPr>
        <dsp:cNvPr id="0" name=""/>
        <dsp:cNvSpPr/>
      </dsp:nvSpPr>
      <dsp:spPr>
        <a:xfrm rot="21540000">
          <a:off x="3319149" y="443181"/>
          <a:ext cx="1285512" cy="1087016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000" t="1000" r="4000" b="-10000"/>
          </a:stretch>
        </a:blipFill>
        <a:ln w="25400" cap="flat" cmpd="sng" algn="ctr">
          <a:solidFill>
            <a:srgbClr val="EE7F00"/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F78928-723B-4D3C-9B2E-020079B6C78F}">
      <dsp:nvSpPr>
        <dsp:cNvPr id="0" name=""/>
        <dsp:cNvSpPr/>
      </dsp:nvSpPr>
      <dsp:spPr>
        <a:xfrm>
          <a:off x="4965949" y="2304256"/>
          <a:ext cx="149953" cy="129363"/>
        </a:xfrm>
        <a:prstGeom prst="hexagon">
          <a:avLst>
            <a:gd name="adj" fmla="val 25000"/>
            <a:gd name="vf" fmla="val 115470"/>
          </a:avLst>
        </a:prstGeom>
        <a:solidFill>
          <a:schemeClr val="accent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7A4470-083D-4409-8FB1-51547825BFC1}">
      <dsp:nvSpPr>
        <dsp:cNvPr id="0" name=""/>
        <dsp:cNvSpPr/>
      </dsp:nvSpPr>
      <dsp:spPr>
        <a:xfrm>
          <a:off x="4317877" y="2088232"/>
          <a:ext cx="1285512" cy="110385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E7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b="1" kern="1200" dirty="0">
              <a:solidFill>
                <a:schemeClr val="tx1"/>
              </a:solidFill>
            </a:rPr>
            <a:t>EU jogszabályok</a:t>
          </a:r>
        </a:p>
      </dsp:txBody>
      <dsp:txXfrm>
        <a:off x="4516991" y="2259208"/>
        <a:ext cx="887285" cy="761898"/>
      </dsp:txXfrm>
    </dsp:sp>
    <dsp:sp modelId="{298B44E4-CDC2-41AC-A19A-C3754860D394}">
      <dsp:nvSpPr>
        <dsp:cNvPr id="0" name=""/>
        <dsp:cNvSpPr/>
      </dsp:nvSpPr>
      <dsp:spPr>
        <a:xfrm>
          <a:off x="4965950" y="1080120"/>
          <a:ext cx="149953" cy="129363"/>
        </a:xfrm>
        <a:prstGeom prst="hexagon">
          <a:avLst>
            <a:gd name="adj" fmla="val 25000"/>
            <a:gd name="vf" fmla="val 115470"/>
          </a:avLst>
        </a:prstGeom>
        <a:solidFill>
          <a:schemeClr val="accent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9D1818-FB08-4D07-803B-56E0713B5DE1}">
      <dsp:nvSpPr>
        <dsp:cNvPr id="0" name=""/>
        <dsp:cNvSpPr/>
      </dsp:nvSpPr>
      <dsp:spPr>
        <a:xfrm>
          <a:off x="5325990" y="1547999"/>
          <a:ext cx="1285512" cy="110385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rgbClr val="EE7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F959F5-AB8F-415D-92D4-E3E09F366135}">
      <dsp:nvSpPr>
        <dsp:cNvPr id="0" name=""/>
        <dsp:cNvSpPr/>
      </dsp:nvSpPr>
      <dsp:spPr>
        <a:xfrm>
          <a:off x="1929728" y="2782772"/>
          <a:ext cx="149953" cy="129363"/>
        </a:xfrm>
        <a:prstGeom prst="hexagon">
          <a:avLst>
            <a:gd name="adj" fmla="val 25000"/>
            <a:gd name="vf" fmla="val 115470"/>
          </a:avLst>
        </a:prstGeom>
        <a:solidFill>
          <a:schemeClr val="accent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65295D-97D4-48D7-8F9E-CE30729B5BB4}">
      <dsp:nvSpPr>
        <dsp:cNvPr id="0" name=""/>
        <dsp:cNvSpPr/>
      </dsp:nvSpPr>
      <dsp:spPr>
        <a:xfrm>
          <a:off x="2304251" y="2124888"/>
          <a:ext cx="1301350" cy="107999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E7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b="1" kern="1200" dirty="0">
              <a:solidFill>
                <a:schemeClr val="tx1"/>
              </a:solidFill>
            </a:rPr>
            <a:t>Megrendelő, kivitelező, tervező</a:t>
          </a:r>
        </a:p>
      </dsp:txBody>
      <dsp:txXfrm>
        <a:off x="2502697" y="2289579"/>
        <a:ext cx="904459" cy="750614"/>
      </dsp:txXfrm>
    </dsp:sp>
    <dsp:sp modelId="{62F5F96D-0080-49CA-823E-28519751CD68}">
      <dsp:nvSpPr>
        <dsp:cNvPr id="0" name=""/>
        <dsp:cNvSpPr/>
      </dsp:nvSpPr>
      <dsp:spPr>
        <a:xfrm>
          <a:off x="1941612" y="2880319"/>
          <a:ext cx="149953" cy="129363"/>
        </a:xfrm>
        <a:prstGeom prst="hexagon">
          <a:avLst>
            <a:gd name="adj" fmla="val 25000"/>
            <a:gd name="vf" fmla="val 115470"/>
          </a:avLst>
        </a:prstGeom>
        <a:solidFill>
          <a:schemeClr val="accent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574D93-BC5C-43EF-83AA-392FEFC46714}">
      <dsp:nvSpPr>
        <dsp:cNvPr id="0" name=""/>
        <dsp:cNvSpPr/>
      </dsp:nvSpPr>
      <dsp:spPr>
        <a:xfrm>
          <a:off x="1797597" y="2952332"/>
          <a:ext cx="163735" cy="5716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9240DC-421F-42B9-898A-E96BBDCC4A5C}">
      <dsp:nvSpPr>
        <dsp:cNvPr id="0" name=""/>
        <dsp:cNvSpPr/>
      </dsp:nvSpPr>
      <dsp:spPr>
        <a:xfrm>
          <a:off x="1849215" y="2863287"/>
          <a:ext cx="149953" cy="129363"/>
        </a:xfrm>
        <a:prstGeom prst="hexagon">
          <a:avLst>
            <a:gd name="adj" fmla="val 25000"/>
            <a:gd name="vf" fmla="val 115470"/>
          </a:avLst>
        </a:prstGeom>
        <a:solidFill>
          <a:schemeClr val="accent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B0637-FCF6-4EF7-A3F1-90D002D4D2D5}">
      <dsp:nvSpPr>
        <dsp:cNvPr id="0" name=""/>
        <dsp:cNvSpPr/>
      </dsp:nvSpPr>
      <dsp:spPr>
        <a:xfrm>
          <a:off x="3018558" y="2043273"/>
          <a:ext cx="2894196" cy="1563307"/>
        </a:xfrm>
        <a:custGeom>
          <a:avLst/>
          <a:gdLst/>
          <a:ahLst/>
          <a:cxnLst/>
          <a:rect l="0" t="0" r="0" b="0"/>
          <a:pathLst>
            <a:path>
              <a:moveTo>
                <a:pt x="2894196" y="0"/>
              </a:moveTo>
              <a:lnTo>
                <a:pt x="1447098" y="0"/>
              </a:lnTo>
              <a:lnTo>
                <a:pt x="1447098" y="1563307"/>
              </a:lnTo>
              <a:lnTo>
                <a:pt x="0" y="15633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200" kern="1200"/>
        </a:p>
      </dsp:txBody>
      <dsp:txXfrm>
        <a:off x="4383420" y="2742691"/>
        <a:ext cx="164471" cy="164471"/>
      </dsp:txXfrm>
    </dsp:sp>
    <dsp:sp modelId="{FB170285-BE1B-4947-8DDA-35B062D22237}">
      <dsp:nvSpPr>
        <dsp:cNvPr id="0" name=""/>
        <dsp:cNvSpPr/>
      </dsp:nvSpPr>
      <dsp:spPr>
        <a:xfrm>
          <a:off x="2953419" y="1997549"/>
          <a:ext cx="2959335" cy="91440"/>
        </a:xfrm>
        <a:custGeom>
          <a:avLst/>
          <a:gdLst/>
          <a:ahLst/>
          <a:cxnLst/>
          <a:rect l="0" t="0" r="0" b="0"/>
          <a:pathLst>
            <a:path>
              <a:moveTo>
                <a:pt x="2959335" y="45724"/>
              </a:moveTo>
              <a:lnTo>
                <a:pt x="1479667" y="45724"/>
              </a:lnTo>
              <a:lnTo>
                <a:pt x="1479667" y="45720"/>
              </a:lnTo>
              <a:lnTo>
                <a:pt x="0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100" kern="1200"/>
        </a:p>
      </dsp:txBody>
      <dsp:txXfrm>
        <a:off x="4359103" y="1969285"/>
        <a:ext cx="147966" cy="147966"/>
      </dsp:txXfrm>
    </dsp:sp>
    <dsp:sp modelId="{9D73E3CC-A05C-482A-8CF1-03E1B4189875}">
      <dsp:nvSpPr>
        <dsp:cNvPr id="0" name=""/>
        <dsp:cNvSpPr/>
      </dsp:nvSpPr>
      <dsp:spPr>
        <a:xfrm>
          <a:off x="3018558" y="479957"/>
          <a:ext cx="2894196" cy="1563315"/>
        </a:xfrm>
        <a:custGeom>
          <a:avLst/>
          <a:gdLst/>
          <a:ahLst/>
          <a:cxnLst/>
          <a:rect l="0" t="0" r="0" b="0"/>
          <a:pathLst>
            <a:path>
              <a:moveTo>
                <a:pt x="2894196" y="1563315"/>
              </a:moveTo>
              <a:lnTo>
                <a:pt x="1447098" y="1563315"/>
              </a:lnTo>
              <a:lnTo>
                <a:pt x="1447098" y="0"/>
              </a:ln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200" kern="1200"/>
        </a:p>
      </dsp:txBody>
      <dsp:txXfrm>
        <a:off x="4383420" y="1179379"/>
        <a:ext cx="164471" cy="164471"/>
      </dsp:txXfrm>
    </dsp:sp>
    <dsp:sp modelId="{F2C7BE20-BD48-4974-BDEB-AC1DB79188EA}">
      <dsp:nvSpPr>
        <dsp:cNvPr id="0" name=""/>
        <dsp:cNvSpPr/>
      </dsp:nvSpPr>
      <dsp:spPr>
        <a:xfrm>
          <a:off x="4896460" y="1654328"/>
          <a:ext cx="2810478" cy="7778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/>
            <a:t>Közutak kezelési szabályzata</a:t>
          </a:r>
        </a:p>
      </dsp:txBody>
      <dsp:txXfrm>
        <a:off x="4896460" y="1654328"/>
        <a:ext cx="2810478" cy="777890"/>
      </dsp:txXfrm>
    </dsp:sp>
    <dsp:sp modelId="{E155837D-8874-41A5-9C46-CF4A1291ED6D}">
      <dsp:nvSpPr>
        <dsp:cNvPr id="0" name=""/>
        <dsp:cNvSpPr/>
      </dsp:nvSpPr>
      <dsp:spPr>
        <a:xfrm>
          <a:off x="467076" y="91012"/>
          <a:ext cx="2551481" cy="7778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6/1998. KHVM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 err="1"/>
            <a:t>OKKSZ</a:t>
          </a:r>
          <a:endParaRPr lang="hu-HU" sz="2300" kern="1200" dirty="0"/>
        </a:p>
      </dsp:txBody>
      <dsp:txXfrm>
        <a:off x="467076" y="91012"/>
        <a:ext cx="2551481" cy="777890"/>
      </dsp:txXfrm>
    </dsp:sp>
    <dsp:sp modelId="{4EB030BA-7F16-4105-8FB8-48D9D783E3E5}">
      <dsp:nvSpPr>
        <dsp:cNvPr id="0" name=""/>
        <dsp:cNvSpPr/>
      </dsp:nvSpPr>
      <dsp:spPr>
        <a:xfrm>
          <a:off x="401937" y="1654323"/>
          <a:ext cx="2551481" cy="7778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1/1999. KHVM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Hidak </a:t>
          </a:r>
          <a:r>
            <a:rPr lang="hu-HU" sz="2300" kern="1200" dirty="0" err="1"/>
            <a:t>műsz</a:t>
          </a:r>
          <a:r>
            <a:rPr lang="hu-HU" sz="2300" kern="1200" dirty="0"/>
            <a:t>. fel.</a:t>
          </a:r>
        </a:p>
      </dsp:txBody>
      <dsp:txXfrm>
        <a:off x="401937" y="1654323"/>
        <a:ext cx="2551481" cy="777890"/>
      </dsp:txXfrm>
    </dsp:sp>
    <dsp:sp modelId="{9E34F73E-27CD-448B-9402-8DC65BB4C03D}">
      <dsp:nvSpPr>
        <dsp:cNvPr id="0" name=""/>
        <dsp:cNvSpPr/>
      </dsp:nvSpPr>
      <dsp:spPr>
        <a:xfrm>
          <a:off x="467076" y="3217635"/>
          <a:ext cx="2551481" cy="7778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5/2004. GKM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 err="1"/>
            <a:t>HKKSZ</a:t>
          </a:r>
          <a:endParaRPr lang="hu-HU" sz="2300" kern="1200" dirty="0"/>
        </a:p>
      </dsp:txBody>
      <dsp:txXfrm>
        <a:off x="467076" y="3217635"/>
        <a:ext cx="2551481" cy="7778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7903F-9590-48BA-89A3-10AB1EF326A4}">
      <dsp:nvSpPr>
        <dsp:cNvPr id="0" name=""/>
        <dsp:cNvSpPr/>
      </dsp:nvSpPr>
      <dsp:spPr>
        <a:xfrm>
          <a:off x="691725" y="0"/>
          <a:ext cx="7598435" cy="4525963"/>
        </a:xfrm>
        <a:prstGeom prst="rightArrow">
          <a:avLst/>
        </a:prstGeom>
        <a:solidFill>
          <a:srgbClr val="0070C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72F50-E420-46A9-A547-F3B724A8EC82}">
      <dsp:nvSpPr>
        <dsp:cNvPr id="0" name=""/>
        <dsp:cNvSpPr/>
      </dsp:nvSpPr>
      <dsp:spPr>
        <a:xfrm>
          <a:off x="763" y="1357788"/>
          <a:ext cx="1224357" cy="1810385"/>
        </a:xfrm>
        <a:prstGeom prst="roundRect">
          <a:avLst/>
        </a:prstGeom>
        <a:solidFill>
          <a:srgbClr val="0070C0"/>
        </a:solidFill>
        <a:ln>
          <a:solidFill>
            <a:srgbClr val="0070C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/>
            <a:t>Új építési anyag és/vagy technológia</a:t>
          </a:r>
        </a:p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300" kern="1200" dirty="0"/>
        </a:p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300" kern="1200" dirty="0"/>
        </a:p>
      </dsp:txBody>
      <dsp:txXfrm>
        <a:off x="60531" y="1417556"/>
        <a:ext cx="1104821" cy="1690849"/>
      </dsp:txXfrm>
    </dsp:sp>
    <dsp:sp modelId="{74A64BCC-F733-4B75-903E-54CE1EBD905A}">
      <dsp:nvSpPr>
        <dsp:cNvPr id="0" name=""/>
        <dsp:cNvSpPr/>
      </dsp:nvSpPr>
      <dsp:spPr>
        <a:xfrm>
          <a:off x="1286339" y="1357788"/>
          <a:ext cx="1224357" cy="1810385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/>
            <a:t> Kísérleti Építési Bizottság</a:t>
          </a:r>
        </a:p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/>
            <a:t>(KÉB)</a:t>
          </a:r>
        </a:p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300" kern="1200" dirty="0"/>
        </a:p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300" kern="1200" dirty="0"/>
        </a:p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/>
            <a:t> </a:t>
          </a:r>
        </a:p>
      </dsp:txBody>
      <dsp:txXfrm>
        <a:off x="1346107" y="1417556"/>
        <a:ext cx="1104821" cy="1690849"/>
      </dsp:txXfrm>
    </dsp:sp>
    <dsp:sp modelId="{A9BE864C-A707-47DD-99C3-E9F51A321DCA}">
      <dsp:nvSpPr>
        <dsp:cNvPr id="0" name=""/>
        <dsp:cNvSpPr/>
      </dsp:nvSpPr>
      <dsp:spPr>
        <a:xfrm>
          <a:off x="2571914" y="1357788"/>
          <a:ext cx="1224357" cy="1810385"/>
        </a:xfrm>
        <a:prstGeom prst="roundRect">
          <a:avLst/>
        </a:prstGeom>
        <a:solidFill>
          <a:srgbClr val="0070C0"/>
        </a:solidFill>
        <a:ln>
          <a:solidFill>
            <a:srgbClr val="0070C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/>
            <a:t>Kísérleti Építés</a:t>
          </a:r>
        </a:p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300" kern="1200" dirty="0"/>
        </a:p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300" kern="1200" dirty="0"/>
        </a:p>
      </dsp:txBody>
      <dsp:txXfrm>
        <a:off x="2631682" y="1417556"/>
        <a:ext cx="1104821" cy="1690849"/>
      </dsp:txXfrm>
    </dsp:sp>
    <dsp:sp modelId="{76770FCF-35CB-4517-A5A5-BF66DEB29733}">
      <dsp:nvSpPr>
        <dsp:cNvPr id="0" name=""/>
        <dsp:cNvSpPr/>
      </dsp:nvSpPr>
      <dsp:spPr>
        <a:xfrm>
          <a:off x="3850729" y="1325346"/>
          <a:ext cx="1224357" cy="1810385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/>
            <a:t>Sikeres Monitoring</a:t>
          </a:r>
        </a:p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300" kern="1200" dirty="0"/>
        </a:p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300" kern="1200" dirty="0"/>
        </a:p>
      </dsp:txBody>
      <dsp:txXfrm>
        <a:off x="3910497" y="1385114"/>
        <a:ext cx="1104821" cy="1690849"/>
      </dsp:txXfrm>
    </dsp:sp>
    <dsp:sp modelId="{4D13C8AF-239C-4B2D-974F-35A0C27F1051}">
      <dsp:nvSpPr>
        <dsp:cNvPr id="0" name=""/>
        <dsp:cNvSpPr/>
      </dsp:nvSpPr>
      <dsp:spPr>
        <a:xfrm>
          <a:off x="5104819" y="1364414"/>
          <a:ext cx="1224357" cy="1810385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/>
            <a:t>Útügyi Műszaki Szabályozási Bizottság</a:t>
          </a:r>
        </a:p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/>
            <a:t>(ÚB)</a:t>
          </a:r>
        </a:p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300" kern="1200" dirty="0"/>
        </a:p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300" kern="1200" dirty="0"/>
        </a:p>
      </dsp:txBody>
      <dsp:txXfrm>
        <a:off x="5164587" y="1424182"/>
        <a:ext cx="1104821" cy="1690849"/>
      </dsp:txXfrm>
    </dsp:sp>
    <dsp:sp modelId="{E706F279-5C06-4CD6-B44C-AE4E8258FF50}">
      <dsp:nvSpPr>
        <dsp:cNvPr id="0" name=""/>
        <dsp:cNvSpPr/>
      </dsp:nvSpPr>
      <dsp:spPr>
        <a:xfrm>
          <a:off x="7560839" y="1364423"/>
          <a:ext cx="1224357" cy="1810403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/>
            <a:t>Új Útügyi Műszaki Előírás</a:t>
          </a:r>
        </a:p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/>
            <a:t>(ÚME)</a:t>
          </a:r>
        </a:p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300" kern="1200" dirty="0"/>
        </a:p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/>
            <a:t> </a:t>
          </a:r>
        </a:p>
      </dsp:txBody>
      <dsp:txXfrm>
        <a:off x="7620607" y="1424191"/>
        <a:ext cx="1104821" cy="1690867"/>
      </dsp:txXfrm>
    </dsp:sp>
    <dsp:sp modelId="{F8850C51-1660-43C9-A093-0A7DA52CD66D}">
      <dsp:nvSpPr>
        <dsp:cNvPr id="0" name=""/>
        <dsp:cNvSpPr/>
      </dsp:nvSpPr>
      <dsp:spPr>
        <a:xfrm>
          <a:off x="6341844" y="1372959"/>
          <a:ext cx="1224357" cy="1810385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/>
            <a:t>Új Nemzeti Műszaki Értékelés (NMÉ)</a:t>
          </a:r>
        </a:p>
      </dsp:txBody>
      <dsp:txXfrm>
        <a:off x="6401612" y="1432727"/>
        <a:ext cx="1104821" cy="16908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7903F-9590-48BA-89A3-10AB1EF326A4}">
      <dsp:nvSpPr>
        <dsp:cNvPr id="0" name=""/>
        <dsp:cNvSpPr/>
      </dsp:nvSpPr>
      <dsp:spPr>
        <a:xfrm>
          <a:off x="691725" y="0"/>
          <a:ext cx="7598435" cy="4525963"/>
        </a:xfrm>
        <a:prstGeom prst="rightArrow">
          <a:avLst/>
        </a:prstGeom>
        <a:solidFill>
          <a:srgbClr val="0070C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72F50-E420-46A9-A547-F3B724A8EC82}">
      <dsp:nvSpPr>
        <dsp:cNvPr id="0" name=""/>
        <dsp:cNvSpPr/>
      </dsp:nvSpPr>
      <dsp:spPr>
        <a:xfrm>
          <a:off x="2455" y="1357788"/>
          <a:ext cx="1429508" cy="1810385"/>
        </a:xfrm>
        <a:prstGeom prst="roundRect">
          <a:avLst/>
        </a:prstGeom>
        <a:solidFill>
          <a:srgbClr val="0070C0"/>
        </a:solidFill>
        <a:ln>
          <a:solidFill>
            <a:srgbClr val="0070C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/>
            <a:t>Új</a:t>
          </a:r>
        </a:p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/>
            <a:t> ÚME</a:t>
          </a:r>
        </a:p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/>
            <a:t> javaslat</a:t>
          </a:r>
        </a:p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500" kern="1200" dirty="0"/>
        </a:p>
      </dsp:txBody>
      <dsp:txXfrm>
        <a:off x="72238" y="1427571"/>
        <a:ext cx="1289942" cy="1670819"/>
      </dsp:txXfrm>
    </dsp:sp>
    <dsp:sp modelId="{A9BE864C-A707-47DD-99C3-E9F51A321DCA}">
      <dsp:nvSpPr>
        <dsp:cNvPr id="0" name=""/>
        <dsp:cNvSpPr/>
      </dsp:nvSpPr>
      <dsp:spPr>
        <a:xfrm>
          <a:off x="1503438" y="1357788"/>
          <a:ext cx="1429508" cy="1810385"/>
        </a:xfrm>
        <a:prstGeom prst="roundRect">
          <a:avLst/>
        </a:prstGeom>
        <a:solidFill>
          <a:srgbClr val="0070C0"/>
        </a:solidFill>
        <a:ln>
          <a:solidFill>
            <a:srgbClr val="0070C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/>
            <a:t>Magyar Közút</a:t>
          </a:r>
        </a:p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300" kern="1200" dirty="0"/>
        </a:p>
      </dsp:txBody>
      <dsp:txXfrm>
        <a:off x="1573221" y="1427571"/>
        <a:ext cx="1289942" cy="1670819"/>
      </dsp:txXfrm>
    </dsp:sp>
    <dsp:sp modelId="{4D13C8AF-239C-4B2D-974F-35A0C27F1051}">
      <dsp:nvSpPr>
        <dsp:cNvPr id="0" name=""/>
        <dsp:cNvSpPr/>
      </dsp:nvSpPr>
      <dsp:spPr>
        <a:xfrm>
          <a:off x="5884194" y="1368144"/>
          <a:ext cx="1429508" cy="1810385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/>
            <a:t>Útügyi Műszaki Szabályozási Bizottság</a:t>
          </a:r>
        </a:p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/>
            <a:t>(ÚB)</a:t>
          </a:r>
        </a:p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300" kern="1200" dirty="0"/>
        </a:p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300" kern="1200" dirty="0"/>
        </a:p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300" kern="1200" dirty="0"/>
        </a:p>
      </dsp:txBody>
      <dsp:txXfrm>
        <a:off x="5953977" y="1437927"/>
        <a:ext cx="1289942" cy="1670819"/>
      </dsp:txXfrm>
    </dsp:sp>
    <dsp:sp modelId="{8810465D-0785-4E9C-841F-B0D5ABC180C0}">
      <dsp:nvSpPr>
        <dsp:cNvPr id="0" name=""/>
        <dsp:cNvSpPr/>
      </dsp:nvSpPr>
      <dsp:spPr>
        <a:xfrm>
          <a:off x="7343922" y="1368144"/>
          <a:ext cx="1429508" cy="1810385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/>
            <a:t>Új</a:t>
          </a:r>
        </a:p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/>
            <a:t>ÚME</a:t>
          </a:r>
        </a:p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/>
            <a:t> kihirdetés</a:t>
          </a:r>
        </a:p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300" kern="1200" dirty="0"/>
        </a:p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300" kern="1200" dirty="0"/>
        </a:p>
      </dsp:txBody>
      <dsp:txXfrm>
        <a:off x="7413705" y="1437927"/>
        <a:ext cx="1289942" cy="1670819"/>
      </dsp:txXfrm>
    </dsp:sp>
    <dsp:sp modelId="{E706F279-5C06-4CD6-B44C-AE4E8258FF50}">
      <dsp:nvSpPr>
        <dsp:cNvPr id="0" name=""/>
        <dsp:cNvSpPr/>
      </dsp:nvSpPr>
      <dsp:spPr>
        <a:xfrm>
          <a:off x="2978771" y="1368144"/>
          <a:ext cx="1429508" cy="1810385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/>
            <a:t>MAÚT</a:t>
          </a:r>
        </a:p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300" kern="1200" dirty="0"/>
        </a:p>
      </dsp:txBody>
      <dsp:txXfrm>
        <a:off x="3048554" y="1437927"/>
        <a:ext cx="1289942" cy="1670819"/>
      </dsp:txXfrm>
    </dsp:sp>
    <dsp:sp modelId="{36B1428F-E0E4-46D6-8C46-B3A7CBE13D99}">
      <dsp:nvSpPr>
        <dsp:cNvPr id="0" name=""/>
        <dsp:cNvSpPr/>
      </dsp:nvSpPr>
      <dsp:spPr>
        <a:xfrm>
          <a:off x="4437521" y="1368144"/>
          <a:ext cx="1429508" cy="1810385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/>
            <a:t>Szakmai közvélemény</a:t>
          </a:r>
        </a:p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300" kern="1200" dirty="0"/>
        </a:p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300" kern="1200" dirty="0"/>
        </a:p>
      </dsp:txBody>
      <dsp:txXfrm>
        <a:off x="4507304" y="1437927"/>
        <a:ext cx="1289942" cy="1670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103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9045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hu-HU" altLang="hu-HU"/>
              <a:t>Magyar Közút Kht.</a:t>
            </a:r>
            <a:br>
              <a:rPr lang="hu-HU" altLang="hu-HU"/>
            </a:br>
            <a:r>
              <a:rPr lang="hu-HU" altLang="hu-HU"/>
              <a:t>Útügyi vezetői képzés</a:t>
            </a:r>
          </a:p>
        </p:txBody>
      </p:sp>
      <p:sp>
        <p:nvSpPr>
          <p:cNvPr id="21511" name="Rectangle 1031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631" y="0"/>
            <a:ext cx="2890457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r>
              <a:rPr lang="hu-HU" altLang="hu-HU"/>
              <a:t>Balatonföldvár</a:t>
            </a:r>
          </a:p>
          <a:p>
            <a:pPr>
              <a:defRPr/>
            </a:pPr>
            <a:r>
              <a:rPr lang="hu-HU" altLang="hu-HU"/>
              <a:t>2006. október</a:t>
            </a:r>
            <a:br>
              <a:rPr lang="hu-HU" altLang="hu-HU"/>
            </a:br>
            <a:endParaRPr lang="hu-HU" altLang="hu-HU"/>
          </a:p>
        </p:txBody>
      </p:sp>
      <p:sp>
        <p:nvSpPr>
          <p:cNvPr id="21512" name="Rectangle 1032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559" y="9430306"/>
            <a:ext cx="2890457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hu-HU" altLang="hu-HU"/>
              <a:t>Tombor S.</a:t>
            </a:r>
          </a:p>
        </p:txBody>
      </p:sp>
      <p:sp>
        <p:nvSpPr>
          <p:cNvPr id="21513" name="Rectangle 103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631" y="9430306"/>
            <a:ext cx="2890457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r>
              <a:rPr lang="hu-HU" altLang="hu-HU"/>
              <a:t>4.10 / </a:t>
            </a:r>
            <a:fld id="{0CE0B1CA-91BE-4C86-BFCE-9D5522837638}" type="slidenum">
              <a:rPr lang="hu-HU" altLang="hu-HU" sz="1000"/>
              <a:pPr>
                <a:defRPr/>
              </a:pPr>
              <a:t>‹#›</a:t>
            </a:fld>
            <a:endParaRPr lang="hu-HU" altLang="hu-HU" sz="1000"/>
          </a:p>
        </p:txBody>
      </p:sp>
    </p:spTree>
    <p:extLst>
      <p:ext uri="{BB962C8B-B14F-4D97-AF65-F5344CB8AC3E}">
        <p14:creationId xmlns:p14="http://schemas.microsoft.com/office/powerpoint/2010/main" val="1490689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9045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073" y="0"/>
            <a:ext cx="289045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noProof="0"/>
              <a:t>Mintaszöveg szerkesztése</a:t>
            </a:r>
          </a:p>
          <a:p>
            <a:pPr lvl="1"/>
            <a:r>
              <a:rPr lang="hu-HU" altLang="hu-HU" noProof="0"/>
              <a:t>Második szint</a:t>
            </a:r>
          </a:p>
          <a:p>
            <a:pPr lvl="2"/>
            <a:r>
              <a:rPr lang="hu-HU" altLang="hu-HU" noProof="0"/>
              <a:t>Harmadik szint</a:t>
            </a:r>
          </a:p>
          <a:p>
            <a:pPr lvl="3"/>
            <a:r>
              <a:rPr lang="hu-HU" altLang="hu-HU" noProof="0"/>
              <a:t>Negyedik szint</a:t>
            </a:r>
          </a:p>
          <a:p>
            <a:pPr lvl="4"/>
            <a:r>
              <a:rPr lang="hu-HU" altLang="hu-HU" noProof="0"/>
              <a:t>Ötödik szint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716"/>
            <a:ext cx="289045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073" y="9428716"/>
            <a:ext cx="289045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1654AF2-998A-4E41-843E-943AFCC09B7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85707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54AF2-998A-4E41-843E-943AFCC09B7A}" type="slidenum">
              <a:rPr lang="hu-HU" altLang="hu-HU" smtClean="0"/>
              <a:pPr>
                <a:defRPr/>
              </a:pPr>
              <a:t>1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17280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54AF2-998A-4E41-843E-943AFCC09B7A}" type="slidenum">
              <a:rPr lang="hu-HU" altLang="hu-HU" smtClean="0"/>
              <a:pPr>
                <a:defRPr/>
              </a:pPr>
              <a:t>2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90658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altLang="hu-HU" dirty="0"/>
              <a:t>„A hajlék</a:t>
            </a:r>
            <a:br>
              <a:rPr lang="hu-HU" altLang="hu-HU" dirty="0"/>
            </a:br>
            <a:r>
              <a:rPr lang="hu-HU" altLang="hu-HU" dirty="0"/>
              <a:t>A hajlékot tíz vég sodrott szálú lenvászonból, kék és vörös bíborból és karmazsinból készítsd el. A végekbe kerubok legyenek beleszőve. Egy vég vászon hossza 28 könyök, a szélessége négy könyök, s mindegyik végnek ugyanaz legyen a nagysága. Öt vásznat fűzz össze egymással; s a másik ötöt is foglald egybe ha­sonló módon. Az összefűzött vászon szélére csinálj hurkokat kék bíborból s ugyanúgy a másik összeillesz­tett darab szélére is, hogy össze lehessen fűzni őket. Ötven hurok legyen mindkét vászon szélén úgy alkal­mazva, hogy a hurkok szembe kerüljenek egymással, és egyiket a másikhoz lehessen kapcsolni. Azután csi­nálj ötven arany kampót és kapcsold össze velük a vászonlapokat, hogy így hajlékot alkossanak. …” </a:t>
            </a:r>
          </a:p>
          <a:p>
            <a:endParaRPr lang="hu-HU" altLang="hu-HU" dirty="0"/>
          </a:p>
          <a:p>
            <a:r>
              <a:rPr lang="hu-HU" altLang="hu-HU" dirty="0"/>
              <a:t>Modul: az állandóan visszatérő metrikus egység és annak kerekszámú többszöröse</a:t>
            </a:r>
          </a:p>
          <a:p>
            <a:endParaRPr lang="hu-HU" altLang="hu-HU" dirty="0"/>
          </a:p>
          <a:p>
            <a:r>
              <a:rPr lang="hu-HU" altLang="hu-HU" dirty="0"/>
              <a:t>Típus alaprajzok: kör alakú, </a:t>
            </a:r>
            <a:r>
              <a:rPr lang="hu-HU" altLang="hu-HU" dirty="0" err="1"/>
              <a:t>háromkarélyos</a:t>
            </a:r>
            <a:r>
              <a:rPr lang="hu-HU" altLang="hu-HU" dirty="0"/>
              <a:t>, </a:t>
            </a:r>
            <a:r>
              <a:rPr lang="hu-HU" altLang="hu-HU" dirty="0" err="1"/>
              <a:t>négykarélyos</a:t>
            </a:r>
            <a:r>
              <a:rPr lang="hu-HU" altLang="hu-HU" dirty="0"/>
              <a:t>, görögkereszt, nyolcszögletes, latinkereszt és ezek a belső terek Európa-szerte egyformák.</a:t>
            </a:r>
          </a:p>
          <a:p>
            <a:endParaRPr lang="hu-HU" altLang="hu-HU" dirty="0"/>
          </a:p>
          <a:p>
            <a:r>
              <a:rPr lang="hu-HU" altLang="hu-HU" dirty="0"/>
              <a:t>Gótika minőségszabályozása: Amikor kész az épület, elbontják az állványzatot. A vezető építőmesternek az állvány alatt kell állnia. Ha az épület nem stabil, összeomlik, ő az első áldozat. Egyértelmű minőségsza­bályozás.</a:t>
            </a:r>
          </a:p>
          <a:p>
            <a:endParaRPr lang="hu-HU" altLang="hu-HU" dirty="0"/>
          </a:p>
          <a:p>
            <a:endParaRPr lang="hu-HU" altLang="hu-HU" dirty="0"/>
          </a:p>
        </p:txBody>
      </p:sp>
      <p:sp>
        <p:nvSpPr>
          <p:cNvPr id="45060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9C323B-222C-4C59-9923-3D6F9F918A57}" type="slidenum">
              <a:rPr lang="hu-HU" altLang="hu-HU" smtClean="0"/>
              <a:pPr eaLnBrk="1" hangingPunct="1">
                <a:spcBef>
                  <a:spcPct val="0"/>
                </a:spcBef>
              </a:pPr>
              <a:t>3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65568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altLang="hu-HU" dirty="0"/>
              <a:t>„A hajlék</a:t>
            </a:r>
            <a:br>
              <a:rPr lang="hu-HU" altLang="hu-HU" dirty="0"/>
            </a:br>
            <a:r>
              <a:rPr lang="hu-HU" altLang="hu-HU" dirty="0"/>
              <a:t>A hajlékot tíz vég sodrott szálú lenvászonból, kék és vörös bíborból és karmazsinból készítsd el. A végekbe kerubok legyenek beleszőve. Egy vég vászon hossza 28 könyök, a szélessége négy könyök, s mindegyik végnek ugyanaz legyen a nagysága. Öt vásznat fűzz össze egymással; s a másik ötöt is foglald egybe ha­sonló módon. Az összefűzött vászon szélére csinálj hurkokat kék bíborból s ugyanúgy a másik összeillesz­tett darab szélére is, hogy össze lehessen fűzni őket. Ötven hurok legyen mindkét vászon szélén úgy alkal­mazva, hogy a hurkok szembe kerüljenek egymással, és egyiket a másikhoz lehessen kapcsolni. Azután csi­nálj ötven arany kampót és kapcsold össze velük a vászonlapokat, hogy így hajlékot alkossanak. …” </a:t>
            </a:r>
          </a:p>
          <a:p>
            <a:endParaRPr lang="hu-HU" altLang="hu-HU" dirty="0"/>
          </a:p>
          <a:p>
            <a:r>
              <a:rPr lang="hu-HU" altLang="hu-HU" dirty="0"/>
              <a:t>Modul: az állandóan visszatérő metrikus egység és annak kerekszámú többszöröse</a:t>
            </a:r>
          </a:p>
          <a:p>
            <a:endParaRPr lang="hu-HU" altLang="hu-HU" dirty="0"/>
          </a:p>
          <a:p>
            <a:r>
              <a:rPr lang="hu-HU" altLang="hu-HU" dirty="0"/>
              <a:t>Típus alaprajzok: kör alakú, </a:t>
            </a:r>
            <a:r>
              <a:rPr lang="hu-HU" altLang="hu-HU" dirty="0" err="1"/>
              <a:t>háromkarélyos</a:t>
            </a:r>
            <a:r>
              <a:rPr lang="hu-HU" altLang="hu-HU" dirty="0"/>
              <a:t>, </a:t>
            </a:r>
            <a:r>
              <a:rPr lang="hu-HU" altLang="hu-HU" dirty="0" err="1"/>
              <a:t>négykarélyos</a:t>
            </a:r>
            <a:r>
              <a:rPr lang="hu-HU" altLang="hu-HU" dirty="0"/>
              <a:t>, görögkereszt, nyolcszögletes, latinkereszt és ezek a belső terek Európa-szerte egyformák.</a:t>
            </a:r>
          </a:p>
          <a:p>
            <a:endParaRPr lang="hu-HU" altLang="hu-HU" dirty="0"/>
          </a:p>
          <a:p>
            <a:r>
              <a:rPr lang="hu-HU" altLang="hu-HU" dirty="0"/>
              <a:t>Gótika minőségszabályozása: Amikor kész az épület, elbontják az állványzatot. A vezető építőmesternek az állvány alatt kell állnia. Ha az épület nem stabil, összeomlik, ő az első áldozat. Egyértelmű minőségsza­bályozás.</a:t>
            </a:r>
          </a:p>
          <a:p>
            <a:endParaRPr lang="hu-HU" altLang="hu-HU" dirty="0"/>
          </a:p>
          <a:p>
            <a:endParaRPr lang="hu-HU" altLang="hu-HU" dirty="0"/>
          </a:p>
        </p:txBody>
      </p:sp>
      <p:sp>
        <p:nvSpPr>
          <p:cNvPr id="45060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9C323B-222C-4C59-9923-3D6F9F918A57}" type="slidenum">
              <a:rPr lang="hu-HU" altLang="hu-HU" smtClean="0"/>
              <a:pPr eaLnBrk="1" hangingPunct="1">
                <a:spcBef>
                  <a:spcPct val="0"/>
                </a:spcBef>
              </a:pPr>
              <a:t>4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74890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altLang="hu-HU" dirty="0"/>
              <a:t>„A hajlék</a:t>
            </a:r>
            <a:br>
              <a:rPr lang="hu-HU" altLang="hu-HU" dirty="0"/>
            </a:br>
            <a:r>
              <a:rPr lang="hu-HU" altLang="hu-HU" dirty="0"/>
              <a:t>A hajlékot tíz vég sodrott szálú lenvászonból, kék és vörös bíborból és karmazsinból készítsd el. A végekbe kerubok legyenek beleszőve. Egy vég vászon hossza 28 könyök, a szélessége négy könyök, s mindegyik végnek ugyanaz legyen a nagysága. Öt vásznat fűzz össze egymással; s a másik ötöt is foglald egybe ha­sonló módon. Az összefűzött vászon szélére csinálj hurkokat kék bíborból s ugyanúgy a másik összeillesz­tett darab szélére is, hogy össze lehessen fűzni őket. Ötven hurok legyen mindkét vászon szélén úgy alkal­mazva, hogy a hurkok szembe kerüljenek egymással, és egyiket a másikhoz lehessen kapcsolni. Azután csi­nálj ötven arany kampót és kapcsold össze velük a vászonlapokat, hogy így hajlékot alkossanak. …” </a:t>
            </a:r>
          </a:p>
          <a:p>
            <a:endParaRPr lang="hu-HU" altLang="hu-HU" dirty="0"/>
          </a:p>
          <a:p>
            <a:r>
              <a:rPr lang="hu-HU" altLang="hu-HU" dirty="0"/>
              <a:t>Modul: az állandóan visszatérő metrikus egység és annak kerekszámú többszöröse</a:t>
            </a:r>
          </a:p>
          <a:p>
            <a:endParaRPr lang="hu-HU" altLang="hu-HU" dirty="0"/>
          </a:p>
          <a:p>
            <a:r>
              <a:rPr lang="hu-HU" altLang="hu-HU" dirty="0"/>
              <a:t>Típus alaprajzok: kör alakú, </a:t>
            </a:r>
            <a:r>
              <a:rPr lang="hu-HU" altLang="hu-HU" dirty="0" err="1"/>
              <a:t>háromkarélyos</a:t>
            </a:r>
            <a:r>
              <a:rPr lang="hu-HU" altLang="hu-HU" dirty="0"/>
              <a:t>, </a:t>
            </a:r>
            <a:r>
              <a:rPr lang="hu-HU" altLang="hu-HU" dirty="0" err="1"/>
              <a:t>négykarélyos</a:t>
            </a:r>
            <a:r>
              <a:rPr lang="hu-HU" altLang="hu-HU" dirty="0"/>
              <a:t>, görögkereszt, nyolcszögletes, latinkereszt és ezek a belső terek Európa-szerte egyformák.</a:t>
            </a:r>
          </a:p>
          <a:p>
            <a:endParaRPr lang="hu-HU" altLang="hu-HU" dirty="0"/>
          </a:p>
          <a:p>
            <a:r>
              <a:rPr lang="hu-HU" altLang="hu-HU" dirty="0"/>
              <a:t>Gótika minőségszabályozása: Amikor kész az épület, elbontják az állványzatot. A vezető építőmesternek az állvány alatt kell állnia. Ha az épület nem stabil, összeomlik, ő az első áldozat. Egyértelmű minőségsza­bályozás.</a:t>
            </a:r>
          </a:p>
          <a:p>
            <a:endParaRPr lang="hu-HU" altLang="hu-HU" dirty="0"/>
          </a:p>
          <a:p>
            <a:endParaRPr lang="hu-HU" altLang="hu-HU" dirty="0"/>
          </a:p>
        </p:txBody>
      </p:sp>
      <p:sp>
        <p:nvSpPr>
          <p:cNvPr id="45060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9C323B-222C-4C59-9923-3D6F9F918A57}" type="slidenum">
              <a:rPr lang="hu-HU" altLang="hu-HU" smtClean="0"/>
              <a:pPr eaLnBrk="1" hangingPunct="1">
                <a:spcBef>
                  <a:spcPct val="0"/>
                </a:spcBef>
              </a:pPr>
              <a:t>5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79238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54AF2-998A-4E41-843E-943AFCC09B7A}" type="slidenum">
              <a:rPr lang="hu-HU" altLang="hu-HU" smtClean="0"/>
              <a:pPr>
                <a:defRPr/>
              </a:pPr>
              <a:t>6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76614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54AF2-998A-4E41-843E-943AFCC09B7A}" type="slidenum">
              <a:rPr lang="hu-HU" altLang="hu-HU" smtClean="0"/>
              <a:pPr>
                <a:defRPr/>
              </a:pPr>
              <a:t>7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76614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54AF2-998A-4E41-843E-943AFCC09B7A}" type="slidenum">
              <a:rPr lang="hu-HU" altLang="hu-HU" smtClean="0"/>
              <a:pPr>
                <a:defRPr/>
              </a:pPr>
              <a:t>8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76614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/>
          </a:p>
        </p:txBody>
      </p:sp>
      <p:sp>
        <p:nvSpPr>
          <p:cNvPr id="4608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10F4AD-4DBC-4596-92D8-63EBA7C601E3}" type="slidenum">
              <a:rPr lang="hu-HU" altLang="hu-HU" smtClean="0"/>
              <a:pPr eaLnBrk="1" hangingPunct="1">
                <a:spcBef>
                  <a:spcPct val="0"/>
                </a:spcBef>
              </a:pPr>
              <a:t>11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47669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86089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16346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9317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8648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3734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2554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5787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1964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2671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95138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88728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50000">
              <a:srgbClr val="333399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37288"/>
            <a:ext cx="6111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29" name="Text Box 8"/>
          <p:cNvSpPr txBox="1">
            <a:spLocks noChangeArrowheads="1"/>
          </p:cNvSpPr>
          <p:nvPr userDrawn="1"/>
        </p:nvSpPr>
        <p:spPr bwMode="auto">
          <a:xfrm>
            <a:off x="7086600" y="6400800"/>
            <a:ext cx="17986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E950E400-1A4B-4DB4-BD55-C90AA6FB38AD}" type="slidenum">
              <a:rPr lang="hu-HU" altLang="hu-HU" sz="1200" b="1" smtClean="0">
                <a:solidFill>
                  <a:schemeClr val="bg1"/>
                </a:solidFill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r>
              <a:rPr lang="hu-HU" altLang="hu-HU" sz="1200" b="1">
                <a:solidFill>
                  <a:schemeClr val="bg1"/>
                </a:solidFill>
              </a:rPr>
              <a:t>/17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FFCC00"/>
        </a:buClr>
        <a:buSzPct val="80000"/>
        <a:buFont typeface="Wingdings" pitchFamily="2" charset="2"/>
        <a:buChar char="n"/>
        <a:defRPr sz="2400" b="1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rgbClr val="FFCC00"/>
        </a:buClr>
        <a:buSzPct val="80000"/>
        <a:buFont typeface="Wingdings" pitchFamily="2" charset="2"/>
        <a:buChar char="o"/>
        <a:defRPr sz="2400" b="1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har char="•"/>
        <a:defRPr sz="2400" b="1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har char="–"/>
        <a:defRPr sz="2400" b="1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har char="»"/>
        <a:defRPr sz="2400" b="1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har char="»"/>
        <a:defRPr sz="2400" b="1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har char="»"/>
        <a:defRPr sz="2400" b="1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har char="»"/>
        <a:defRPr sz="2400" b="1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har char="»"/>
        <a:defRPr sz="2400" b="1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mailto:szerencsi.gabor@kozut.h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16.jpe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kiserletiepites@kozut.h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zut.h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iserletiepites@kozut.hu" TargetMode="External"/><Relationship Id="rId4" Type="http://schemas.openxmlformats.org/officeDocument/2006/relationships/hyperlink" Target="http://internet.kozut.hu/Lapok/kiserleti-ut-hidepitesi-munkak.aspx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szabalyoza@kozut.h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szabalyoza@kozut.h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31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30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33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szerencsi.gabor@kozut.h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0099"/>
            </a:gs>
            <a:gs pos="50000">
              <a:srgbClr val="333399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Kép 2" descr="ppt_01_ja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" y="-26989"/>
            <a:ext cx="9147175" cy="688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2" y="764704"/>
            <a:ext cx="7772400" cy="2448273"/>
          </a:xfrm>
        </p:spPr>
        <p:txBody>
          <a:bodyPr/>
          <a:lstStyle/>
          <a:p>
            <a:pPr eaLnBrk="1" hangingPunct="1"/>
            <a:r>
              <a:rPr lang="hu-HU" sz="4000" dirty="0">
                <a:solidFill>
                  <a:srgbClr val="EE7F00"/>
                </a:solidFill>
              </a:rPr>
              <a:t>Műszaki szabályozás helyzete Magyarországon</a:t>
            </a:r>
            <a:br>
              <a:rPr lang="hu-HU" altLang="hu-HU" sz="2800" dirty="0">
                <a:solidFill>
                  <a:srgbClr val="EE7F00"/>
                </a:solidFill>
                <a:cs typeface="Times New Roman" pitchFamily="18" charset="0"/>
              </a:rPr>
            </a:br>
            <a:endParaRPr lang="hu-HU" altLang="hu-HU" sz="2800" dirty="0">
              <a:solidFill>
                <a:srgbClr val="EE7F00"/>
              </a:solidFill>
              <a:cs typeface="Times New Roman" pitchFamily="18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0430" y="2983409"/>
            <a:ext cx="7776864" cy="3184832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hu-HU" altLang="hu-HU" sz="1800" dirty="0">
                <a:solidFill>
                  <a:srgbClr val="002D62"/>
                </a:solidFill>
                <a:effectLst/>
                <a:latin typeface="+mj-lt"/>
                <a:cs typeface="Times New Roman" pitchFamily="18" charset="0"/>
              </a:rPr>
              <a:t>SZERZŐ:</a:t>
            </a:r>
          </a:p>
          <a:p>
            <a:pPr algn="l" eaLnBrk="1" hangingPunct="1">
              <a:spcBef>
                <a:spcPct val="0"/>
              </a:spcBef>
            </a:pPr>
            <a:r>
              <a:rPr lang="hu-HU" altLang="hu-HU" sz="1800" dirty="0">
                <a:solidFill>
                  <a:srgbClr val="002D62"/>
                </a:solidFill>
                <a:effectLst/>
                <a:latin typeface="+mj-lt"/>
                <a:cs typeface="Times New Roman" pitchFamily="18" charset="0"/>
              </a:rPr>
              <a:t>Szerencsi Gábor</a:t>
            </a:r>
          </a:p>
          <a:p>
            <a:pPr algn="l" eaLnBrk="1" hangingPunct="1">
              <a:spcBef>
                <a:spcPct val="0"/>
              </a:spcBef>
            </a:pPr>
            <a:r>
              <a:rPr lang="hu-HU" altLang="hu-HU" sz="1400" b="0" dirty="0">
                <a:solidFill>
                  <a:srgbClr val="002D62"/>
                </a:solidFill>
                <a:effectLst/>
                <a:latin typeface="+mj-lt"/>
                <a:cs typeface="Times New Roman" pitchFamily="18" charset="0"/>
              </a:rPr>
              <a:t>közúti szolgáltató igazgató</a:t>
            </a:r>
          </a:p>
          <a:p>
            <a:pPr algn="l" eaLnBrk="1" hangingPunct="1">
              <a:spcBef>
                <a:spcPct val="0"/>
              </a:spcBef>
            </a:pPr>
            <a:r>
              <a:rPr lang="hu-HU" altLang="hu-HU" sz="1400" b="0" dirty="0">
                <a:solidFill>
                  <a:srgbClr val="002D62"/>
                </a:solidFill>
                <a:effectLst/>
                <a:latin typeface="+mj-lt"/>
                <a:cs typeface="Times New Roman" pitchFamily="18" charset="0"/>
              </a:rPr>
              <a:t>Magyar Közút Nonprofit </a:t>
            </a:r>
            <a:r>
              <a:rPr lang="hu-HU" altLang="hu-HU" sz="1400" b="0" dirty="0" err="1">
                <a:solidFill>
                  <a:srgbClr val="002D62"/>
                </a:solidFill>
                <a:effectLst/>
                <a:latin typeface="+mj-lt"/>
                <a:cs typeface="Times New Roman" pitchFamily="18" charset="0"/>
              </a:rPr>
              <a:t>Zrt</a:t>
            </a:r>
            <a:r>
              <a:rPr lang="hu-HU" altLang="hu-HU" sz="1400" b="0" dirty="0">
                <a:solidFill>
                  <a:srgbClr val="002D62"/>
                </a:solidFill>
                <a:effectLst/>
                <a:latin typeface="+mj-lt"/>
                <a:cs typeface="Times New Roman" pitchFamily="18" charset="0"/>
              </a:rPr>
              <a:t>.</a:t>
            </a:r>
          </a:p>
          <a:p>
            <a:pPr algn="l" eaLnBrk="1" hangingPunct="1">
              <a:spcBef>
                <a:spcPct val="0"/>
              </a:spcBef>
            </a:pPr>
            <a:r>
              <a:rPr lang="hu-HU" altLang="hu-HU" sz="1400" b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cs typeface="Times New Roman" pitchFamily="18" charset="0"/>
                <a:sym typeface="Wingdings"/>
                <a:hlinkClick r:id="rId4"/>
              </a:rPr>
              <a:t> </a:t>
            </a:r>
            <a:r>
              <a:rPr lang="hu-HU" altLang="hu-HU" sz="1400" b="0" dirty="0" err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cs typeface="Times New Roman" pitchFamily="18" charset="0"/>
                <a:hlinkClick r:id="rId4"/>
              </a:rPr>
              <a:t>szerencsi.gabor</a:t>
            </a:r>
            <a:r>
              <a:rPr lang="hu-HU" altLang="hu-HU" sz="1400" b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cs typeface="Times New Roman" pitchFamily="18" charset="0"/>
                <a:hlinkClick r:id="rId4"/>
              </a:rPr>
              <a:t>@</a:t>
            </a:r>
            <a:r>
              <a:rPr lang="hu-HU" altLang="hu-HU" sz="1400" b="0" dirty="0" err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cs typeface="Times New Roman" pitchFamily="18" charset="0"/>
                <a:hlinkClick r:id="rId4"/>
              </a:rPr>
              <a:t>kozut.hu</a:t>
            </a:r>
            <a:endParaRPr lang="hu-HU" altLang="hu-HU" sz="1400" b="0" dirty="0">
              <a:solidFill>
                <a:schemeClr val="accent1">
                  <a:lumMod val="50000"/>
                </a:schemeClr>
              </a:solidFill>
              <a:effectLst/>
              <a:latin typeface="+mj-lt"/>
              <a:cs typeface="Times New Roman" pitchFamily="18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hu-HU" altLang="hu-HU" sz="1400" b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cs typeface="Times New Roman" pitchFamily="18" charset="0"/>
                <a:sym typeface="Wingdings"/>
                <a:hlinkClick r:id="rId4"/>
              </a:rPr>
              <a:t></a:t>
            </a:r>
            <a:r>
              <a:rPr lang="hu-HU" altLang="hu-HU" sz="1400" b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cs typeface="Times New Roman" pitchFamily="18" charset="0"/>
                <a:sym typeface="Wingdings"/>
              </a:rPr>
              <a:t> </a:t>
            </a:r>
            <a:r>
              <a:rPr lang="hu-HU" altLang="hu-HU" sz="1400" b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cs typeface="Times New Roman" pitchFamily="18" charset="0"/>
              </a:rPr>
              <a:t>+36/20/981-7925</a:t>
            </a:r>
          </a:p>
          <a:p>
            <a:pPr algn="l" eaLnBrk="1" hangingPunct="1">
              <a:spcBef>
                <a:spcPct val="0"/>
              </a:spcBef>
            </a:pPr>
            <a:endParaRPr lang="hu-HU" altLang="hu-HU" sz="1400" dirty="0">
              <a:solidFill>
                <a:srgbClr val="002D62"/>
              </a:solidFill>
              <a:effectLst/>
              <a:latin typeface="+mj-lt"/>
              <a:cs typeface="Times New Roman" pitchFamily="18" charset="0"/>
            </a:endParaRPr>
          </a:p>
          <a:p>
            <a:pPr algn="l" eaLnBrk="1" hangingPunct="1">
              <a:spcBef>
                <a:spcPct val="0"/>
              </a:spcBef>
            </a:pPr>
            <a:endParaRPr lang="hu-HU" altLang="hu-HU" sz="1400" dirty="0">
              <a:solidFill>
                <a:srgbClr val="002D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spcBef>
                <a:spcPct val="0"/>
              </a:spcBef>
            </a:pPr>
            <a:endParaRPr lang="hu-HU" altLang="hu-HU" sz="1400" dirty="0">
              <a:solidFill>
                <a:srgbClr val="002D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spcBef>
                <a:spcPct val="0"/>
              </a:spcBef>
            </a:pPr>
            <a:endParaRPr lang="hu-HU" altLang="hu-HU" sz="1400" dirty="0">
              <a:solidFill>
                <a:srgbClr val="002D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hu-HU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hu-H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ct val="0"/>
              </a:spcBef>
            </a:pPr>
            <a:endParaRPr lang="hu-HU" altLang="hu-HU" sz="1400" dirty="0">
              <a:solidFill>
                <a:srgbClr val="002D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spcBef>
                <a:spcPct val="0"/>
              </a:spcBef>
            </a:pPr>
            <a:endParaRPr lang="hu-HU" altLang="hu-HU" sz="1400" dirty="0">
              <a:solidFill>
                <a:srgbClr val="002D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spcBef>
                <a:spcPct val="0"/>
              </a:spcBef>
            </a:pPr>
            <a:endParaRPr lang="hu-HU" altLang="hu-HU" sz="1400" dirty="0">
              <a:solidFill>
                <a:srgbClr val="002D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spcBef>
                <a:spcPct val="0"/>
              </a:spcBef>
            </a:pPr>
            <a:endParaRPr lang="hu-HU" altLang="hu-HU" sz="1400" dirty="0">
              <a:solidFill>
                <a:srgbClr val="002D6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928275"/>
            <a:ext cx="5254810" cy="3360373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92000"/>
              </a:scheme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Kép 2" descr="ppt_01_ja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7175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798984"/>
          </a:xfrm>
        </p:spPr>
        <p:txBody>
          <a:bodyPr/>
          <a:lstStyle/>
          <a:p>
            <a:pPr eaLnBrk="1" hangingPunct="1"/>
            <a:r>
              <a:rPr lang="hu-HU" altLang="hu-HU" sz="3200" dirty="0">
                <a:solidFill>
                  <a:srgbClr val="EE7F00"/>
                </a:solidFill>
                <a:cs typeface="Times New Roman" pitchFamily="18" charset="0"/>
              </a:rPr>
              <a:t>Az útügyi szabályozás célja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87528923"/>
              </p:ext>
            </p:extLst>
          </p:nvPr>
        </p:nvGraphicFramePr>
        <p:xfrm>
          <a:off x="251520" y="1340768"/>
          <a:ext cx="864096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2763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Kép 2" descr="ppt_01_ja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44167"/>
            <a:ext cx="9180582" cy="690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4704"/>
            <a:ext cx="8439472" cy="504056"/>
          </a:xfrm>
        </p:spPr>
        <p:txBody>
          <a:bodyPr/>
          <a:lstStyle/>
          <a:p>
            <a:pPr eaLnBrk="1" hangingPunct="1"/>
            <a:r>
              <a:rPr lang="hu-HU" altLang="hu-HU" sz="3200" dirty="0">
                <a:solidFill>
                  <a:srgbClr val="EE7F00"/>
                </a:solidFill>
                <a:cs typeface="Times New Roman" pitchFamily="18" charset="0"/>
              </a:rPr>
              <a:t>Helyzetelemzés</a:t>
            </a:r>
            <a:r>
              <a:rPr lang="hu-HU" altLang="hu-HU" sz="4000" dirty="0">
                <a:solidFill>
                  <a:srgbClr val="EE7F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217" y="1412776"/>
            <a:ext cx="8208912" cy="5184576"/>
          </a:xfrm>
          <a:effectLst>
            <a:glow rad="101600">
              <a:schemeClr val="accent6">
                <a:lumMod val="75000"/>
                <a:alpha val="60000"/>
              </a:schemeClr>
            </a:glow>
          </a:effectLst>
        </p:spPr>
        <p:txBody>
          <a:bodyPr/>
          <a:lstStyle/>
          <a:p>
            <a:pPr marL="352425" algn="ctr" eaLnBrk="1" hangingPunct="1">
              <a:lnSpc>
                <a:spcPct val="80000"/>
              </a:lnSpc>
              <a:buClr>
                <a:srgbClr val="EE7F00"/>
              </a:buClr>
              <a:buFont typeface="Wingdings" pitchFamily="2" charset="2"/>
              <a:buNone/>
            </a:pPr>
            <a:r>
              <a:rPr lang="hu-HU" altLang="hu-HU" sz="2000" dirty="0">
                <a:solidFill>
                  <a:srgbClr val="002D62"/>
                </a:solidFill>
                <a:effectLst/>
                <a:latin typeface="Times New Roman" pitchFamily="18" charset="0"/>
                <a:cs typeface="Times New Roman" pitchFamily="18" charset="0"/>
              </a:rPr>
              <a:t>Milyen igényeknek feleljen meg egy útügyi előírás?</a:t>
            </a:r>
          </a:p>
          <a:p>
            <a:pPr marL="352425" algn="ctr" eaLnBrk="1" hangingPunct="1">
              <a:lnSpc>
                <a:spcPct val="80000"/>
              </a:lnSpc>
              <a:buClr>
                <a:srgbClr val="EE7F00"/>
              </a:buClr>
              <a:buFont typeface="Wingdings" pitchFamily="2" charset="2"/>
              <a:buNone/>
            </a:pPr>
            <a:r>
              <a:rPr lang="hu-HU" altLang="hu-HU" sz="2000" dirty="0">
                <a:solidFill>
                  <a:srgbClr val="002D6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52425" algn="ctr" eaLnBrk="1" hangingPunct="1">
              <a:lnSpc>
                <a:spcPct val="80000"/>
              </a:lnSpc>
              <a:buClr>
                <a:srgbClr val="EE7F00"/>
              </a:buClr>
              <a:buFont typeface="Wingdings" pitchFamily="2" charset="2"/>
              <a:buNone/>
            </a:pPr>
            <a:endParaRPr lang="hu-HU" altLang="hu-HU" sz="2000" dirty="0">
              <a:solidFill>
                <a:srgbClr val="002D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52425" algn="ctr" eaLnBrk="1" hangingPunct="1">
              <a:lnSpc>
                <a:spcPct val="80000"/>
              </a:lnSpc>
              <a:buClr>
                <a:srgbClr val="EE7F00"/>
              </a:buClr>
              <a:buFont typeface="Wingdings" pitchFamily="2" charset="2"/>
              <a:buNone/>
            </a:pPr>
            <a:endParaRPr lang="hu-HU" altLang="hu-HU" sz="2000" dirty="0">
              <a:solidFill>
                <a:srgbClr val="002D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52425" algn="ctr" eaLnBrk="1" hangingPunct="1">
              <a:lnSpc>
                <a:spcPct val="80000"/>
              </a:lnSpc>
              <a:buClr>
                <a:srgbClr val="EE7F00"/>
              </a:buClr>
              <a:buFont typeface="Wingdings" pitchFamily="2" charset="2"/>
              <a:buNone/>
            </a:pPr>
            <a:endParaRPr lang="hu-HU" altLang="hu-HU" sz="2000" dirty="0">
              <a:solidFill>
                <a:srgbClr val="002D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52425" algn="ctr" eaLnBrk="1" hangingPunct="1">
              <a:lnSpc>
                <a:spcPct val="80000"/>
              </a:lnSpc>
              <a:buClr>
                <a:srgbClr val="EE7F00"/>
              </a:buClr>
              <a:buFont typeface="Wingdings" pitchFamily="2" charset="2"/>
              <a:buNone/>
            </a:pPr>
            <a:endParaRPr lang="hu-HU" altLang="hu-HU" sz="2000" dirty="0">
              <a:solidFill>
                <a:srgbClr val="002D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52425" algn="ctr" eaLnBrk="1" hangingPunct="1">
              <a:lnSpc>
                <a:spcPct val="80000"/>
              </a:lnSpc>
              <a:buClr>
                <a:srgbClr val="EE7F00"/>
              </a:buClr>
              <a:buFont typeface="Wingdings" pitchFamily="2" charset="2"/>
              <a:buNone/>
            </a:pPr>
            <a:endParaRPr lang="hu-HU" altLang="hu-HU" sz="2000" dirty="0">
              <a:solidFill>
                <a:srgbClr val="002D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52425" algn="ctr" eaLnBrk="1" hangingPunct="1">
              <a:lnSpc>
                <a:spcPct val="80000"/>
              </a:lnSpc>
              <a:buClr>
                <a:srgbClr val="EE7F00"/>
              </a:buClr>
              <a:buFont typeface="Wingdings" pitchFamily="2" charset="2"/>
              <a:buNone/>
            </a:pPr>
            <a:endParaRPr lang="hu-HU" altLang="hu-HU" sz="2000" dirty="0">
              <a:solidFill>
                <a:srgbClr val="002D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52425" algn="ctr" eaLnBrk="1" hangingPunct="1">
              <a:lnSpc>
                <a:spcPct val="80000"/>
              </a:lnSpc>
              <a:buClr>
                <a:srgbClr val="EE7F00"/>
              </a:buClr>
              <a:buFont typeface="Wingdings" pitchFamily="2" charset="2"/>
              <a:buNone/>
            </a:pPr>
            <a:endParaRPr lang="hu-HU" altLang="hu-HU" sz="2000" dirty="0">
              <a:solidFill>
                <a:srgbClr val="002D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52425" algn="ctr" eaLnBrk="1" hangingPunct="1">
              <a:lnSpc>
                <a:spcPct val="80000"/>
              </a:lnSpc>
              <a:buClr>
                <a:srgbClr val="EE7F00"/>
              </a:buClr>
              <a:buFont typeface="Wingdings" pitchFamily="2" charset="2"/>
              <a:buNone/>
            </a:pPr>
            <a:endParaRPr lang="hu-HU" altLang="hu-HU" sz="2000" dirty="0">
              <a:solidFill>
                <a:srgbClr val="002D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52425" algn="ctr" eaLnBrk="1" hangingPunct="1">
              <a:lnSpc>
                <a:spcPct val="80000"/>
              </a:lnSpc>
              <a:buClr>
                <a:srgbClr val="EE7F00"/>
              </a:buClr>
              <a:buFont typeface="Wingdings" pitchFamily="2" charset="2"/>
              <a:buNone/>
            </a:pPr>
            <a:endParaRPr lang="hu-HU" altLang="hu-HU" sz="2000" dirty="0">
              <a:solidFill>
                <a:srgbClr val="002D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52425" algn="ctr" eaLnBrk="1" hangingPunct="1">
              <a:lnSpc>
                <a:spcPct val="80000"/>
              </a:lnSpc>
              <a:buClr>
                <a:srgbClr val="EE7F00"/>
              </a:buClr>
              <a:buFont typeface="Wingdings" pitchFamily="2" charset="2"/>
              <a:buNone/>
            </a:pPr>
            <a:endParaRPr lang="hu-HU" altLang="hu-HU" sz="2000" dirty="0">
              <a:solidFill>
                <a:srgbClr val="002D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52425" algn="ctr" eaLnBrk="1" hangingPunct="1">
              <a:lnSpc>
                <a:spcPct val="80000"/>
              </a:lnSpc>
              <a:buClr>
                <a:srgbClr val="EE7F00"/>
              </a:buClr>
              <a:buFont typeface="Wingdings" pitchFamily="2" charset="2"/>
              <a:buNone/>
            </a:pPr>
            <a:r>
              <a:rPr lang="hu-HU" altLang="hu-HU" sz="2000" dirty="0">
                <a:solidFill>
                  <a:srgbClr val="002D62"/>
                </a:solidFill>
                <a:effectLst/>
                <a:latin typeface="Times New Roman" pitchFamily="18" charset="0"/>
                <a:cs typeface="Times New Roman" pitchFamily="18" charset="0"/>
              </a:rPr>
              <a:t>Összeegyeztethetők mindezek?</a:t>
            </a: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76088217"/>
              </p:ext>
            </p:extLst>
          </p:nvPr>
        </p:nvGraphicFramePr>
        <p:xfrm>
          <a:off x="755576" y="1484784"/>
          <a:ext cx="681608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22378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Kép 2" descr="ppt_01_ja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57" y="0"/>
            <a:ext cx="9147175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00213"/>
            <a:ext cx="8496943" cy="468111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Clr>
                <a:srgbClr val="EE7F00"/>
              </a:buClr>
              <a:buFont typeface="Wingdings" pitchFamily="2" charset="2"/>
              <a:buNone/>
              <a:defRPr/>
            </a:pPr>
            <a:endParaRPr lang="hu-HU" altLang="hu-HU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Clr>
                <a:srgbClr val="EE7F00"/>
              </a:buClr>
              <a:buFont typeface="Wingdings" pitchFamily="2" charset="2"/>
              <a:buNone/>
              <a:defRPr/>
            </a:pPr>
            <a:endParaRPr lang="hu-HU" altLang="hu-HU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endParaRPr lang="hu-HU" altLang="hu-HU" sz="20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endParaRPr lang="hu-HU" altLang="hu-HU" sz="200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r>
              <a:rPr lang="hu-HU" altLang="hu-HU" sz="2000" dirty="0">
                <a:solidFill>
                  <a:srgbClr val="002D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Új Alaptörvény: </a:t>
            </a:r>
          </a:p>
          <a:p>
            <a:pPr marL="0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Kötelezően alkalmazandó magatartásformát csak jogszabályban lehetne megalkotni.</a:t>
            </a:r>
          </a:p>
          <a:p>
            <a:pPr marL="0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endParaRPr lang="hu-HU" altLang="hu-HU" sz="2000" b="0" dirty="0">
              <a:solidFill>
                <a:srgbClr val="002D62"/>
              </a:solidFill>
              <a:effectLst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Megkérdőjeleződött az útügyi műszaki előírások rendszerének jogszerűsége.</a:t>
            </a:r>
          </a:p>
          <a:p>
            <a:pPr marL="0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Készültek új anyagok, de azok nem kerültek kiadásra.</a:t>
            </a:r>
          </a:p>
          <a:p>
            <a:pPr marL="0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Technológia fejlődés folyamatos volt, melyet a szabályozás nem követett.</a:t>
            </a:r>
          </a:p>
          <a:p>
            <a:pPr marL="0" indent="0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endParaRPr lang="hu-HU" altLang="hu-HU" sz="200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Clr>
                <a:srgbClr val="EE7F00"/>
              </a:buClr>
              <a:buFont typeface="Wingdings" pitchFamily="2" charset="2"/>
              <a:buNone/>
              <a:defRPr/>
            </a:pPr>
            <a:endParaRPr lang="hu-HU" altLang="hu-HU" sz="200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Lefelé nyíl 1"/>
          <p:cNvSpPr/>
          <p:nvPr/>
        </p:nvSpPr>
        <p:spPr>
          <a:xfrm>
            <a:off x="1928866" y="4144559"/>
            <a:ext cx="433388" cy="503237"/>
          </a:xfrm>
          <a:prstGeom prst="downArrow">
            <a:avLst/>
          </a:prstGeom>
          <a:solidFill>
            <a:srgbClr val="EE7F00"/>
          </a:solidFill>
          <a:ln>
            <a:solidFill>
              <a:srgbClr val="002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3" name="Cím 2"/>
          <p:cNvSpPr>
            <a:spLocks noGrp="1"/>
          </p:cNvSpPr>
          <p:nvPr>
            <p:ph type="title"/>
          </p:nvPr>
        </p:nvSpPr>
        <p:spPr>
          <a:xfrm>
            <a:off x="458788" y="692696"/>
            <a:ext cx="8229600" cy="538782"/>
          </a:xfrm>
        </p:spPr>
        <p:txBody>
          <a:bodyPr/>
          <a:lstStyle/>
          <a:p>
            <a:r>
              <a:rPr lang="hu-HU" altLang="hu-HU" sz="3200" dirty="0">
                <a:solidFill>
                  <a:srgbClr val="EE7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3200" dirty="0">
                <a:solidFill>
                  <a:srgbClr val="EE7F00"/>
                </a:solidFill>
                <a:cs typeface="Times New Roman" pitchFamily="18" charset="0"/>
              </a:rPr>
              <a:t>3.	2010-2016 „Csipkerózsika alszik”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73" y="1694962"/>
            <a:ext cx="2687651" cy="1632647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1515912" y="1916832"/>
            <a:ext cx="131852" cy="144016"/>
          </a:xfrm>
          <a:prstGeom prst="ellips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1685389" y="1860256"/>
            <a:ext cx="228187" cy="195686"/>
          </a:xfrm>
          <a:prstGeom prst="ellips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2057342" y="1373902"/>
            <a:ext cx="1092320" cy="436032"/>
          </a:xfrm>
          <a:prstGeom prst="ellipse">
            <a:avLst/>
          </a:prstGeom>
          <a:solidFill>
            <a:srgbClr val="FF99C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ÚME</a:t>
            </a:r>
          </a:p>
        </p:txBody>
      </p:sp>
      <p:sp>
        <p:nvSpPr>
          <p:cNvPr id="8" name="Ellipszis 7"/>
          <p:cNvSpPr/>
          <p:nvPr/>
        </p:nvSpPr>
        <p:spPr>
          <a:xfrm>
            <a:off x="1928866" y="1745284"/>
            <a:ext cx="282160" cy="212815"/>
          </a:xfrm>
          <a:prstGeom prst="ellips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2" descr="ppt_01_ja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" y="0"/>
            <a:ext cx="914717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endParaRPr lang="hu-HU" altLang="hu-HU" sz="100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endParaRPr lang="hu-HU" altLang="hu-HU" sz="100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endParaRPr lang="hu-HU" altLang="hu-HU" sz="100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HortobagyiSz\Pictures\előadáshoz képek\NF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875" y="1794837"/>
            <a:ext cx="2168500" cy="21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ortobagyiSz\Pictures\előadáshoz képek\mk__kismeretu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8" y="4022079"/>
            <a:ext cx="1725808" cy="93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HortobagyiSz\Pictures\előadáshoz képek\NIF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360" y="3786501"/>
            <a:ext cx="2511423" cy="140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HortobagyiSz\Pictures\előadáshoz képek\BP BKK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24239"/>
            <a:ext cx="1440160" cy="136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Cím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3200" dirty="0">
                <a:solidFill>
                  <a:srgbClr val="EE7F00"/>
                </a:solidFill>
                <a:cs typeface="Times New Roman" pitchFamily="18" charset="0"/>
              </a:rPr>
              <a:t>4. NFM megbízása a MK felé: új szabályozási folyamat indult be (2016)</a:t>
            </a:r>
          </a:p>
        </p:txBody>
      </p:sp>
      <p:pic>
        <p:nvPicPr>
          <p:cNvPr id="6151" name="Picture 7" descr="C:\Users\HortobagyiSz\Pictures\előadáshoz képek\MMK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251319"/>
            <a:ext cx="3653965" cy="165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HortobagyiSz\Pictures\előadáshoz képek\KKK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425" y="4210638"/>
            <a:ext cx="1713092" cy="66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HortobagyiSz\Pictures\előadáshoz képek\KT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587" y="5645804"/>
            <a:ext cx="1619823" cy="77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HortobagyiSz\Pictures\előadáshoz képek\maut_logo_head_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828" y="5501742"/>
            <a:ext cx="1119595" cy="76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HortobagyiSz\Pictures\előadáshoz képek\emi-logo_20160125a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71027"/>
            <a:ext cx="1899235" cy="42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348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2" descr="ppt_01_ja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717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Cím 1"/>
          <p:cNvSpPr>
            <a:spLocks noGrp="1"/>
          </p:cNvSpPr>
          <p:nvPr>
            <p:ph type="title"/>
          </p:nvPr>
        </p:nvSpPr>
        <p:spPr>
          <a:xfrm>
            <a:off x="458787" y="764704"/>
            <a:ext cx="8229600" cy="1143000"/>
          </a:xfrm>
        </p:spPr>
        <p:txBody>
          <a:bodyPr/>
          <a:lstStyle/>
          <a:p>
            <a:pPr>
              <a:defRPr/>
            </a:pPr>
            <a:br>
              <a:rPr lang="hu-HU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3200" dirty="0">
                <a:solidFill>
                  <a:srgbClr val="EE7F00"/>
                </a:solidFill>
                <a:cs typeface="Times New Roman" pitchFamily="18" charset="0"/>
              </a:rPr>
              <a:t>5.</a:t>
            </a:r>
            <a:r>
              <a:rPr lang="hu-HU" altLang="hu-HU" sz="3200" dirty="0">
                <a:solidFill>
                  <a:srgbClr val="002D62"/>
                </a:solidFill>
                <a:cs typeface="Times New Roman" pitchFamily="18" charset="0"/>
              </a:rPr>
              <a:t> </a:t>
            </a:r>
            <a:r>
              <a:rPr lang="hu-HU" altLang="hu-HU" sz="3200" dirty="0">
                <a:solidFill>
                  <a:srgbClr val="EE7F00"/>
                </a:solidFill>
                <a:cs typeface="Times New Roman" pitchFamily="18" charset="0"/>
              </a:rPr>
              <a:t>Jogszabályok előkészítése 2016 – 2017</a:t>
            </a:r>
            <a:br>
              <a:rPr lang="hu-HU" altLang="hu-HU" sz="3200" dirty="0">
                <a:solidFill>
                  <a:srgbClr val="EE7F00"/>
                </a:solidFill>
                <a:cs typeface="Times New Roman" pitchFamily="18" charset="0"/>
              </a:rPr>
            </a:br>
            <a:r>
              <a:rPr lang="hu-HU" altLang="hu-HU" sz="3200" dirty="0">
                <a:solidFill>
                  <a:srgbClr val="EE7F00"/>
                </a:solidFill>
                <a:cs typeface="Times New Roman" pitchFamily="18" charset="0"/>
              </a:rPr>
              <a:t>(2022 elején is még tervezetek)</a:t>
            </a:r>
            <a:br>
              <a:rPr lang="hu-HU" altLang="hu-HU" sz="3200" dirty="0">
                <a:solidFill>
                  <a:srgbClr val="FF6600"/>
                </a:solidFill>
                <a:cs typeface="Times New Roman" panose="02020603050405020304" pitchFamily="18" charset="0"/>
              </a:rPr>
            </a:br>
            <a:endParaRPr lang="hu-HU" sz="3200" dirty="0">
              <a:solidFill>
                <a:srgbClr val="FF6600"/>
              </a:solidFill>
              <a:cs typeface="Times New Roman" panose="02020603050405020304" pitchFamily="18" charset="0"/>
            </a:endParaRPr>
          </a:p>
        </p:txBody>
      </p:sp>
      <p:sp>
        <p:nvSpPr>
          <p:cNvPr id="19460" name="Tartalom helye 2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4588843"/>
          </a:xfrm>
        </p:spPr>
        <p:txBody>
          <a:bodyPr/>
          <a:lstStyle/>
          <a:p>
            <a:pPr lvl="1" algn="just">
              <a:buClr>
                <a:srgbClr val="EE7F00"/>
              </a:buClr>
              <a:buSzPct val="60000"/>
              <a:buFont typeface="Wingdings" panose="05000000000000000000" pitchFamily="2" charset="2"/>
              <a:buChar char="§"/>
            </a:pP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itchFamily="18" charset="0"/>
              </a:rPr>
              <a:t>rendelet tervezet a közutak építésének szabályozásáról</a:t>
            </a:r>
          </a:p>
          <a:p>
            <a:pPr lvl="1" algn="just">
              <a:buClr>
                <a:srgbClr val="EE7F00"/>
              </a:buClr>
              <a:buSzPct val="60000"/>
              <a:buFont typeface="Wingdings" panose="05000000000000000000" pitchFamily="2" charset="2"/>
              <a:buChar char="§"/>
            </a:pP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itchFamily="18" charset="0"/>
              </a:rPr>
              <a:t>rendelet tervezet a közutak tervezéséről</a:t>
            </a:r>
          </a:p>
          <a:p>
            <a:pPr lvl="1" algn="just">
              <a:buClr>
                <a:srgbClr val="EE7F00"/>
              </a:buClr>
              <a:buSzPct val="60000"/>
              <a:buFont typeface="Wingdings" panose="05000000000000000000" pitchFamily="2" charset="2"/>
              <a:buChar char="§"/>
            </a:pP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itchFamily="18" charset="0"/>
              </a:rPr>
              <a:t>rendelet tervezet a közutak kezelésének szabályzatáról</a:t>
            </a:r>
          </a:p>
          <a:p>
            <a:pPr lvl="1" algn="just">
              <a:buClr>
                <a:srgbClr val="EE7F00"/>
              </a:buClr>
              <a:buSzPct val="60000"/>
              <a:buFont typeface="Wingdings" panose="05000000000000000000" pitchFamily="2" charset="2"/>
              <a:buChar char="§"/>
            </a:pP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itchFamily="18" charset="0"/>
              </a:rPr>
              <a:t>rendelet tervezet a közúti jelzőtáblák tervezésének, alkalmazásának és elhelyezésének követelményeiről</a:t>
            </a:r>
          </a:p>
          <a:p>
            <a:pPr lvl="1" algn="just">
              <a:buClr>
                <a:srgbClr val="EE7F00"/>
              </a:buClr>
              <a:buSzPct val="60000"/>
              <a:buFont typeface="Wingdings" panose="05000000000000000000" pitchFamily="2" charset="2"/>
              <a:buChar char="§"/>
            </a:pP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itchFamily="18" charset="0"/>
              </a:rPr>
              <a:t>rendelet tervezet a közúti fényjelző készülékek tervezésének, alkalmazásának és elhelyezésének követelményeiről</a:t>
            </a:r>
          </a:p>
          <a:p>
            <a:pPr lvl="1" algn="just">
              <a:buClr>
                <a:srgbClr val="EE7F00"/>
              </a:buClr>
              <a:buSzPct val="60000"/>
              <a:buFont typeface="Wingdings" panose="05000000000000000000" pitchFamily="2" charset="2"/>
              <a:buChar char="§"/>
            </a:pP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itchFamily="18" charset="0"/>
              </a:rPr>
              <a:t>rendelet tervezet az útburkolati jelek és útburkolati jelzőtestek tervezésének, alkalmazásának és elhelyezésének követelményeiről</a:t>
            </a:r>
          </a:p>
        </p:txBody>
      </p:sp>
    </p:spTree>
    <p:extLst>
      <p:ext uri="{BB962C8B-B14F-4D97-AF65-F5344CB8AC3E}">
        <p14:creationId xmlns:p14="http://schemas.microsoft.com/office/powerpoint/2010/main" val="701392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2" descr="ppt_01_ja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717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Cím 1"/>
          <p:cNvSpPr>
            <a:spLocks noGrp="1"/>
          </p:cNvSpPr>
          <p:nvPr>
            <p:ph type="title"/>
          </p:nvPr>
        </p:nvSpPr>
        <p:spPr>
          <a:xfrm>
            <a:off x="458787" y="764704"/>
            <a:ext cx="8229600" cy="1224136"/>
          </a:xfrm>
        </p:spPr>
        <p:txBody>
          <a:bodyPr/>
          <a:lstStyle/>
          <a:p>
            <a:pPr>
              <a:defRPr/>
            </a:pPr>
            <a:br>
              <a:rPr lang="hu-HU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3200" dirty="0">
                <a:solidFill>
                  <a:srgbClr val="EE7F00"/>
                </a:solidFill>
                <a:cs typeface="Times New Roman" pitchFamily="18" charset="0"/>
              </a:rPr>
              <a:t>KÉSZ (Közutak Építésének Szabályozása)</a:t>
            </a:r>
            <a:br>
              <a:rPr lang="hu-HU" altLang="hu-HU" sz="3200" dirty="0">
                <a:solidFill>
                  <a:srgbClr val="FF6600"/>
                </a:solidFill>
                <a:cs typeface="Times New Roman" panose="02020603050405020304" pitchFamily="18" charset="0"/>
              </a:rPr>
            </a:br>
            <a:br>
              <a:rPr lang="hu-HU" altLang="hu-HU" sz="3200" dirty="0">
                <a:solidFill>
                  <a:srgbClr val="FF6600"/>
                </a:solidFill>
                <a:cs typeface="Times New Roman" panose="02020603050405020304" pitchFamily="18" charset="0"/>
              </a:rPr>
            </a:br>
            <a:endParaRPr lang="hu-HU" sz="3200" dirty="0">
              <a:solidFill>
                <a:srgbClr val="FF6600"/>
              </a:solidFill>
              <a:cs typeface="Times New Roman" panose="02020603050405020304" pitchFamily="18" charset="0"/>
            </a:endParaRPr>
          </a:p>
        </p:txBody>
      </p:sp>
      <p:sp>
        <p:nvSpPr>
          <p:cNvPr id="19460" name="Tartalom helye 2"/>
          <p:cNvSpPr>
            <a:spLocks noGrp="1"/>
          </p:cNvSpPr>
          <p:nvPr>
            <p:ph idx="1"/>
          </p:nvPr>
        </p:nvSpPr>
        <p:spPr>
          <a:xfrm>
            <a:off x="458787" y="1772816"/>
            <a:ext cx="8229600" cy="4464496"/>
          </a:xfrm>
        </p:spPr>
        <p:txBody>
          <a:bodyPr/>
          <a:lstStyle/>
          <a:p>
            <a:pPr algn="just"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r>
              <a:rPr lang="hu-HU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A rendelet tervezet hatálya kiterjed a Magyarország területén levő országos közutakon, helyi közutakon és a közforgalom elől el nem zárt magánutakon, valamint azok műtárgyain és tartozékain végzett beruházásokra.</a:t>
            </a:r>
          </a:p>
          <a:p>
            <a:pPr algn="just"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r>
              <a:rPr lang="hu-HU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A rendelet tervezet személyi hatálya kiterjed elsősorban a közút építtetőjére, a közút építtetője által bevont közreműködőkre, a minőségügyi ellenőrzéseket végző szervezetekre, valamint a vonatkozó műszaki előírások kidolgozásáért felelős szervekre. </a:t>
            </a:r>
          </a:p>
          <a:p>
            <a:pPr algn="just" eaLnBrk="1" hangingPunct="1">
              <a:lnSpc>
                <a:spcPct val="80000"/>
              </a:lnSpc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endParaRPr lang="hu-HU" altLang="hu-HU" b="0" dirty="0">
              <a:solidFill>
                <a:srgbClr val="002D62"/>
              </a:solidFill>
              <a:effectLst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916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2" descr="ppt_01_ja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717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Cím 1"/>
          <p:cNvSpPr>
            <a:spLocks noGrp="1"/>
          </p:cNvSpPr>
          <p:nvPr>
            <p:ph type="title"/>
          </p:nvPr>
        </p:nvSpPr>
        <p:spPr>
          <a:xfrm>
            <a:off x="458787" y="908720"/>
            <a:ext cx="8229600" cy="1143000"/>
          </a:xfrm>
        </p:spPr>
        <p:txBody>
          <a:bodyPr/>
          <a:lstStyle/>
          <a:p>
            <a:pPr>
              <a:defRPr/>
            </a:pPr>
            <a:br>
              <a:rPr lang="hu-HU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3200" dirty="0">
                <a:solidFill>
                  <a:srgbClr val="EE7F00"/>
                </a:solidFill>
                <a:cs typeface="Times New Roman" pitchFamily="18" charset="0"/>
              </a:rPr>
              <a:t>KÉSZ (Közutak Építésének Szabályozása)</a:t>
            </a:r>
            <a:br>
              <a:rPr lang="hu-HU" altLang="hu-HU" sz="3200" dirty="0">
                <a:solidFill>
                  <a:srgbClr val="FF6600"/>
                </a:solidFill>
                <a:cs typeface="Times New Roman" panose="02020603050405020304" pitchFamily="18" charset="0"/>
              </a:rPr>
            </a:br>
            <a:br>
              <a:rPr lang="hu-HU" altLang="hu-HU" sz="3200" dirty="0">
                <a:solidFill>
                  <a:srgbClr val="FF6600"/>
                </a:solidFill>
                <a:cs typeface="Times New Roman" panose="02020603050405020304" pitchFamily="18" charset="0"/>
              </a:rPr>
            </a:br>
            <a:endParaRPr lang="hu-HU" sz="3200" dirty="0">
              <a:solidFill>
                <a:srgbClr val="FF6600"/>
              </a:solidFill>
              <a:cs typeface="Times New Roman" panose="02020603050405020304" pitchFamily="18" charset="0"/>
            </a:endParaRPr>
          </a:p>
        </p:txBody>
      </p:sp>
      <p:sp>
        <p:nvSpPr>
          <p:cNvPr id="19460" name="Tartalom helye 2"/>
          <p:cNvSpPr>
            <a:spLocks noGrp="1"/>
          </p:cNvSpPr>
          <p:nvPr>
            <p:ph idx="1"/>
          </p:nvPr>
        </p:nvSpPr>
        <p:spPr>
          <a:xfrm>
            <a:off x="467982" y="1916832"/>
            <a:ext cx="8229600" cy="4093915"/>
          </a:xfrm>
        </p:spPr>
        <p:txBody>
          <a:bodyPr/>
          <a:lstStyle/>
          <a:p>
            <a:pPr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r>
              <a:rPr lang="hu-HU" sz="280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A közúti beruházások csoportosítása</a:t>
            </a:r>
          </a:p>
          <a:p>
            <a:pPr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r>
              <a:rPr lang="hu-HU" sz="280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Útpályaszerkezetek méretezése</a:t>
            </a:r>
          </a:p>
          <a:p>
            <a:pPr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r>
              <a:rPr lang="hu-HU" sz="280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A technológiai tervezés folyamata</a:t>
            </a:r>
          </a:p>
          <a:p>
            <a:pPr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r>
              <a:rPr lang="hu-HU" sz="280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Élettartam meghatározása</a:t>
            </a:r>
          </a:p>
          <a:p>
            <a:pPr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r>
              <a:rPr lang="hu-HU" sz="280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Minőségügy építtetői minősítés, jótállás…</a:t>
            </a:r>
          </a:p>
          <a:p>
            <a:pPr algn="just"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r>
              <a:rPr lang="hu-HU" sz="280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Az útépítési tevékenység szabályozása (műszaki ellenőr, felügyelő mérnök…)</a:t>
            </a:r>
          </a:p>
          <a:p>
            <a:pPr marL="0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endParaRPr lang="hu-HU" altLang="hu-HU" b="0" dirty="0">
              <a:solidFill>
                <a:srgbClr val="002D62"/>
              </a:solidFill>
              <a:effectLst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816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2" descr="ppt_01_ja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717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Cím 1"/>
          <p:cNvSpPr>
            <a:spLocks noGrp="1"/>
          </p:cNvSpPr>
          <p:nvPr>
            <p:ph type="title"/>
          </p:nvPr>
        </p:nvSpPr>
        <p:spPr>
          <a:xfrm>
            <a:off x="458787" y="908720"/>
            <a:ext cx="8229600" cy="1143000"/>
          </a:xfrm>
        </p:spPr>
        <p:txBody>
          <a:bodyPr/>
          <a:lstStyle/>
          <a:p>
            <a:pPr>
              <a:defRPr/>
            </a:pPr>
            <a:br>
              <a:rPr lang="hu-HU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3200" dirty="0">
                <a:solidFill>
                  <a:srgbClr val="EE7F00"/>
                </a:solidFill>
                <a:cs typeface="Times New Roman" pitchFamily="18" charset="0"/>
              </a:rPr>
              <a:t>KÉSZ (Közutak Építésének Szabályozása)</a:t>
            </a:r>
            <a:br>
              <a:rPr lang="hu-HU" altLang="hu-HU" sz="3200" dirty="0">
                <a:solidFill>
                  <a:srgbClr val="FF6600"/>
                </a:solidFill>
                <a:cs typeface="Times New Roman" panose="02020603050405020304" pitchFamily="18" charset="0"/>
              </a:rPr>
            </a:br>
            <a:br>
              <a:rPr lang="hu-HU" altLang="hu-HU" sz="3200" dirty="0">
                <a:solidFill>
                  <a:srgbClr val="FF6600"/>
                </a:solidFill>
                <a:cs typeface="Times New Roman" panose="02020603050405020304" pitchFamily="18" charset="0"/>
              </a:rPr>
            </a:br>
            <a:endParaRPr lang="hu-HU" sz="3200" dirty="0">
              <a:solidFill>
                <a:srgbClr val="FF6600"/>
              </a:solidFill>
              <a:cs typeface="Times New Roman" panose="02020603050405020304" pitchFamily="18" charset="0"/>
            </a:endParaRPr>
          </a:p>
        </p:txBody>
      </p:sp>
      <p:sp>
        <p:nvSpPr>
          <p:cNvPr id="19460" name="Tartalom helye 2"/>
          <p:cNvSpPr>
            <a:spLocks noGrp="1"/>
          </p:cNvSpPr>
          <p:nvPr>
            <p:ph idx="1"/>
          </p:nvPr>
        </p:nvSpPr>
        <p:spPr>
          <a:xfrm>
            <a:off x="458787" y="1772816"/>
            <a:ext cx="8229600" cy="4093915"/>
          </a:xfrm>
        </p:spPr>
        <p:txBody>
          <a:bodyPr/>
          <a:lstStyle/>
          <a:p>
            <a:pPr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endParaRPr lang="hu-HU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r>
              <a:rPr lang="hu-HU" dirty="0">
                <a:solidFill>
                  <a:srgbClr val="002D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Minősítési jellemzők – Küszöbszintek</a:t>
            </a:r>
          </a:p>
          <a:p>
            <a:pPr marL="457200" lvl="1" indent="0">
              <a:buClr>
                <a:srgbClr val="EE7F00"/>
              </a:buClr>
              <a:buNone/>
              <a:defRPr/>
            </a:pPr>
            <a:r>
              <a:rPr lang="hu-HU" dirty="0">
                <a:solidFill>
                  <a:srgbClr val="002D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Építési minősítési jellemző</a:t>
            </a:r>
          </a:p>
          <a:p>
            <a:pPr lvl="2" algn="just">
              <a:buClr>
                <a:srgbClr val="EE7F00"/>
              </a:buClr>
              <a:defRPr/>
            </a:pPr>
            <a:r>
              <a:rPr lang="hu-HU" u="sng" dirty="0">
                <a:solidFill>
                  <a:srgbClr val="002D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előírt érték</a:t>
            </a:r>
            <a:r>
              <a:rPr lang="hu-HU" dirty="0">
                <a:solidFill>
                  <a:srgbClr val="002D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(ez lehet az </a:t>
            </a:r>
            <a:r>
              <a:rPr lang="hu-HU" dirty="0" err="1">
                <a:solidFill>
                  <a:srgbClr val="002D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ÚME-ban</a:t>
            </a:r>
            <a:r>
              <a:rPr lang="hu-HU" dirty="0">
                <a:solidFill>
                  <a:srgbClr val="002D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vagy a tervekben rögzített érték)</a:t>
            </a:r>
          </a:p>
          <a:p>
            <a:pPr lvl="2" algn="just">
              <a:buClr>
                <a:srgbClr val="EE7F00"/>
              </a:buClr>
              <a:defRPr/>
            </a:pPr>
            <a:r>
              <a:rPr lang="hu-HU" u="sng" dirty="0">
                <a:solidFill>
                  <a:srgbClr val="002D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tűréshatár</a:t>
            </a:r>
            <a:r>
              <a:rPr lang="hu-HU" dirty="0">
                <a:solidFill>
                  <a:srgbClr val="002D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(ez a kor színvonalának megfelelő technikai képességekből az </a:t>
            </a:r>
            <a:r>
              <a:rPr lang="hu-HU" dirty="0" err="1">
                <a:solidFill>
                  <a:srgbClr val="002D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ÚME-ban</a:t>
            </a:r>
            <a:r>
              <a:rPr lang="hu-HU" dirty="0">
                <a:solidFill>
                  <a:srgbClr val="002D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meghatározott érték)</a:t>
            </a:r>
          </a:p>
          <a:p>
            <a:pPr lvl="2">
              <a:buClr>
                <a:srgbClr val="EE7F00"/>
              </a:buClr>
              <a:defRPr/>
            </a:pPr>
            <a:r>
              <a:rPr lang="hu-HU" u="sng" dirty="0">
                <a:solidFill>
                  <a:srgbClr val="002D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értékcsökkentési határ</a:t>
            </a:r>
            <a:r>
              <a:rPr lang="hu-HU" dirty="0">
                <a:solidFill>
                  <a:srgbClr val="002D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endParaRPr lang="hu-HU" altLang="hu-HU" b="0" dirty="0">
              <a:solidFill>
                <a:srgbClr val="002D62"/>
              </a:solidFill>
              <a:effectLst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198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2" descr="ppt_01_ja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717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Cím 1"/>
          <p:cNvSpPr>
            <a:spLocks noGrp="1"/>
          </p:cNvSpPr>
          <p:nvPr>
            <p:ph type="title"/>
          </p:nvPr>
        </p:nvSpPr>
        <p:spPr>
          <a:xfrm>
            <a:off x="458787" y="908720"/>
            <a:ext cx="8229600" cy="1143000"/>
          </a:xfrm>
        </p:spPr>
        <p:txBody>
          <a:bodyPr/>
          <a:lstStyle/>
          <a:p>
            <a:pPr>
              <a:defRPr/>
            </a:pPr>
            <a:br>
              <a:rPr lang="hu-HU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3200" dirty="0">
                <a:solidFill>
                  <a:srgbClr val="EE7F00"/>
                </a:solidFill>
                <a:cs typeface="Times New Roman" pitchFamily="18" charset="0"/>
              </a:rPr>
              <a:t>KÉSZ (Közutak Építésének Szabályozása)</a:t>
            </a:r>
            <a:br>
              <a:rPr lang="hu-HU" altLang="hu-HU" sz="3200" dirty="0">
                <a:solidFill>
                  <a:srgbClr val="FF6600"/>
                </a:solidFill>
                <a:cs typeface="Times New Roman" panose="02020603050405020304" pitchFamily="18" charset="0"/>
              </a:rPr>
            </a:br>
            <a:br>
              <a:rPr lang="hu-HU" altLang="hu-HU" sz="3200" dirty="0">
                <a:solidFill>
                  <a:srgbClr val="FF6600"/>
                </a:solidFill>
                <a:cs typeface="Times New Roman" panose="02020603050405020304" pitchFamily="18" charset="0"/>
              </a:rPr>
            </a:br>
            <a:endParaRPr lang="hu-HU" sz="3200" dirty="0">
              <a:solidFill>
                <a:srgbClr val="FF6600"/>
              </a:solidFill>
              <a:cs typeface="Times New Roman" panose="02020603050405020304" pitchFamily="18" charset="0"/>
            </a:endParaRPr>
          </a:p>
        </p:txBody>
      </p:sp>
      <p:sp>
        <p:nvSpPr>
          <p:cNvPr id="19460" name="Tartalom helye 2"/>
          <p:cNvSpPr>
            <a:spLocks noGrp="1"/>
          </p:cNvSpPr>
          <p:nvPr>
            <p:ph idx="1"/>
          </p:nvPr>
        </p:nvSpPr>
        <p:spPr>
          <a:xfrm>
            <a:off x="458787" y="1772816"/>
            <a:ext cx="8229600" cy="4093915"/>
          </a:xfrm>
        </p:spPr>
        <p:txBody>
          <a:bodyPr/>
          <a:lstStyle/>
          <a:p>
            <a:pPr marL="342900" lvl="1" indent="-342900"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endParaRPr lang="hu-HU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r>
              <a:rPr lang="hu-HU" sz="2800" dirty="0">
                <a:solidFill>
                  <a:srgbClr val="002D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Jótállási minősítési jellemző</a:t>
            </a:r>
          </a:p>
          <a:p>
            <a:pPr marL="342900" lvl="1" indent="-342900"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r>
              <a:rPr lang="hu-HU" sz="2800" dirty="0">
                <a:solidFill>
                  <a:srgbClr val="002D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Az átlageltérés és az egyedi eltérés kezelése</a:t>
            </a:r>
          </a:p>
          <a:p>
            <a:pPr marL="342900" lvl="1" indent="-342900"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r>
              <a:rPr lang="hu-HU" sz="2800" dirty="0">
                <a:solidFill>
                  <a:srgbClr val="002D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Minimális élettartamra vonatkozó küszöbszintek meghatározása</a:t>
            </a:r>
          </a:p>
          <a:p>
            <a:pPr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r>
              <a:rPr lang="hu-HU" sz="2800" dirty="0">
                <a:solidFill>
                  <a:srgbClr val="002D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Értékcsökkentési levonás</a:t>
            </a:r>
          </a:p>
          <a:p>
            <a:pPr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r>
              <a:rPr lang="hu-HU" sz="2800" dirty="0">
                <a:solidFill>
                  <a:srgbClr val="002D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Az eltérés intézményrendszere</a:t>
            </a:r>
          </a:p>
          <a:p>
            <a:pPr marL="0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endParaRPr lang="hu-HU" altLang="hu-HU" b="0" dirty="0">
              <a:solidFill>
                <a:srgbClr val="002D62"/>
              </a:solidFill>
              <a:effectLst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401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2" descr="ppt_01_ja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717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Cím 1"/>
          <p:cNvSpPr>
            <a:spLocks noGrp="1"/>
          </p:cNvSpPr>
          <p:nvPr>
            <p:ph type="title"/>
          </p:nvPr>
        </p:nvSpPr>
        <p:spPr>
          <a:xfrm>
            <a:off x="458787" y="764704"/>
            <a:ext cx="8229600" cy="1143000"/>
          </a:xfrm>
        </p:spPr>
        <p:txBody>
          <a:bodyPr/>
          <a:lstStyle/>
          <a:p>
            <a:pPr>
              <a:defRPr/>
            </a:pPr>
            <a:br>
              <a:rPr lang="hu-HU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3000" dirty="0">
                <a:solidFill>
                  <a:srgbClr val="EE7F00"/>
                </a:solidFill>
                <a:cs typeface="Times New Roman" pitchFamily="18" charset="0"/>
              </a:rPr>
              <a:t>KTSZ  (Közutak tervezésének szabályozása)</a:t>
            </a:r>
            <a:br>
              <a:rPr lang="hu-HU" altLang="hu-HU" sz="3200" dirty="0">
                <a:solidFill>
                  <a:srgbClr val="FF6600"/>
                </a:solidFill>
                <a:cs typeface="Times New Roman" panose="02020603050405020304" pitchFamily="18" charset="0"/>
              </a:rPr>
            </a:br>
            <a:br>
              <a:rPr lang="hu-HU" altLang="hu-HU" sz="3200" dirty="0">
                <a:solidFill>
                  <a:srgbClr val="FF6600"/>
                </a:solidFill>
                <a:cs typeface="Times New Roman" panose="02020603050405020304" pitchFamily="18" charset="0"/>
              </a:rPr>
            </a:br>
            <a:endParaRPr lang="hu-HU" sz="3200" dirty="0">
              <a:solidFill>
                <a:srgbClr val="FF6600"/>
              </a:solidFill>
              <a:cs typeface="Times New Roman" panose="02020603050405020304" pitchFamily="18" charset="0"/>
            </a:endParaRPr>
          </a:p>
        </p:txBody>
      </p:sp>
      <p:sp>
        <p:nvSpPr>
          <p:cNvPr id="19460" name="Tartalom helye 2"/>
          <p:cNvSpPr>
            <a:spLocks noGrp="1"/>
          </p:cNvSpPr>
          <p:nvPr>
            <p:ph idx="1"/>
          </p:nvPr>
        </p:nvSpPr>
        <p:spPr>
          <a:xfrm>
            <a:off x="458786" y="1772816"/>
            <a:ext cx="8361685" cy="4093915"/>
          </a:xfrm>
        </p:spPr>
        <p:txBody>
          <a:bodyPr/>
          <a:lstStyle/>
          <a:p>
            <a:pPr algn="just"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r>
              <a:rPr lang="hu-HU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KÖZOP forrásból a MAUT által készített anyag véglegesítése</a:t>
            </a:r>
          </a:p>
          <a:p>
            <a:pPr marL="0" indent="0" algn="just">
              <a:buClr>
                <a:srgbClr val="EE7F00"/>
              </a:buClr>
              <a:buNone/>
              <a:defRPr/>
            </a:pPr>
            <a:endParaRPr lang="hu-HU" dirty="0">
              <a:solidFill>
                <a:srgbClr val="002D62"/>
              </a:solidFill>
              <a:effectLst/>
              <a:cs typeface="Times New Roman" panose="02020603050405020304" pitchFamily="18" charset="0"/>
            </a:endParaRPr>
          </a:p>
          <a:p>
            <a:pPr algn="just"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r>
              <a:rPr lang="hu-HU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KTSZ rendelet tervezet: A lehető legkevesebb paraméter került bele, de néhány paramétert meg kellett jeleníteni, hogy a rendeletnek súlya legyen.</a:t>
            </a:r>
          </a:p>
          <a:p>
            <a:pPr marL="0" indent="0" algn="just">
              <a:buClr>
                <a:srgbClr val="EE7F00"/>
              </a:buClr>
              <a:buNone/>
              <a:defRPr/>
            </a:pPr>
            <a:endParaRPr lang="hu-HU" dirty="0">
              <a:solidFill>
                <a:srgbClr val="002D62"/>
              </a:solidFill>
              <a:effectLst/>
              <a:cs typeface="Times New Roman" panose="02020603050405020304" pitchFamily="18" charset="0"/>
            </a:endParaRPr>
          </a:p>
          <a:p>
            <a:pPr algn="just"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r>
              <a:rPr lang="hu-HU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A két anyag („</a:t>
            </a:r>
            <a:r>
              <a:rPr lang="hu-HU" dirty="0" err="1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KTSZ-rendelet</a:t>
            </a:r>
            <a:r>
              <a:rPr lang="hu-HU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” és „új KTSZ”) együtt él.</a:t>
            </a:r>
          </a:p>
          <a:p>
            <a:pPr marL="0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endParaRPr lang="hu-HU" altLang="hu-HU" b="0" dirty="0">
              <a:solidFill>
                <a:srgbClr val="002D62"/>
              </a:solidFill>
              <a:effectLst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002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Kép 2" descr="ppt_01_ja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7175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ím 2"/>
          <p:cNvSpPr>
            <a:spLocks noGrp="1"/>
          </p:cNvSpPr>
          <p:nvPr>
            <p:ph type="ctrTitle"/>
          </p:nvPr>
        </p:nvSpPr>
        <p:spPr>
          <a:xfrm>
            <a:off x="687387" y="1052737"/>
            <a:ext cx="7772400" cy="720080"/>
          </a:xfrm>
        </p:spPr>
        <p:txBody>
          <a:bodyPr/>
          <a:lstStyle/>
          <a:p>
            <a:r>
              <a:rPr lang="hu-HU" altLang="hu-HU" sz="3200" dirty="0">
                <a:solidFill>
                  <a:srgbClr val="EE7F00"/>
                </a:solidFill>
                <a:cs typeface="Times New Roman" pitchFamily="18" charset="0"/>
              </a:rPr>
              <a:t>Előadás tematikája</a:t>
            </a:r>
            <a:br>
              <a:rPr lang="hu-HU" altLang="hu-HU" dirty="0">
                <a:solidFill>
                  <a:srgbClr val="EE7F00"/>
                </a:solidFill>
                <a:latin typeface="Times New Roman" pitchFamily="18" charset="0"/>
                <a:cs typeface="Times New Roman" pitchFamily="18" charset="0"/>
              </a:rPr>
            </a:br>
            <a:endParaRPr lang="hu-HU" dirty="0"/>
          </a:p>
        </p:txBody>
      </p:sp>
      <p:sp>
        <p:nvSpPr>
          <p:cNvPr id="3075" name="Tartalom helye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136904" cy="4896544"/>
          </a:xfrm>
        </p:spPr>
        <p:txBody>
          <a:bodyPr/>
          <a:lstStyle/>
          <a:p>
            <a:pPr algn="just" eaLnBrk="1" hangingPunct="1">
              <a:buClr>
                <a:srgbClr val="002060"/>
              </a:buClr>
              <a:buSzPct val="100000"/>
              <a:defRPr/>
            </a:pPr>
            <a:r>
              <a:rPr lang="hu-HU" altLang="hu-HU" sz="1800" dirty="0">
                <a:solidFill>
                  <a:srgbClr val="002D62"/>
                </a:solidFill>
                <a:effectLst/>
                <a:latin typeface="+mj-lt"/>
                <a:cs typeface="Times New Roman" pitchFamily="18" charset="0"/>
              </a:rPr>
              <a:t>1.     A múlt: Szabályozás a történelemben (néhány történelmi példa)</a:t>
            </a:r>
          </a:p>
          <a:p>
            <a:pPr marL="457200" indent="-457200" algn="just" eaLnBrk="1" hangingPunct="1">
              <a:buClr>
                <a:srgbClr val="002060"/>
              </a:buClr>
              <a:buSzPct val="100000"/>
              <a:buFont typeface="+mj-lt"/>
              <a:buAutoNum type="arabicPeriod" startAt="2"/>
              <a:defRPr/>
            </a:pPr>
            <a:r>
              <a:rPr lang="hu-HU" altLang="hu-HU" sz="1800" dirty="0">
                <a:solidFill>
                  <a:srgbClr val="002D62"/>
                </a:solidFill>
                <a:effectLst/>
                <a:latin typeface="+mj-lt"/>
                <a:cs typeface="Times New Roman" pitchFamily="18" charset="0"/>
              </a:rPr>
              <a:t>Az „aranykor”  - a MAÚT tevékenysége</a:t>
            </a:r>
          </a:p>
          <a:p>
            <a:pPr marL="457200" indent="-457200" algn="just" eaLnBrk="1" hangingPunct="1">
              <a:buClr>
                <a:srgbClr val="002060"/>
              </a:buClr>
              <a:buSzPct val="100000"/>
              <a:buFont typeface="+mj-lt"/>
              <a:buAutoNum type="arabicPeriod" startAt="2"/>
              <a:defRPr/>
            </a:pPr>
            <a:r>
              <a:rPr lang="hu-HU" altLang="hu-HU" sz="1800" dirty="0">
                <a:solidFill>
                  <a:srgbClr val="002D62"/>
                </a:solidFill>
                <a:effectLst/>
                <a:latin typeface="+mj-lt"/>
                <a:cs typeface="Times New Roman" pitchFamily="18" charset="0"/>
              </a:rPr>
              <a:t>2010-2016 „Csipkerózsika alszik”, azaz a szabályozás állami megrendelése elakadt</a:t>
            </a:r>
          </a:p>
          <a:p>
            <a:pPr marL="457200" indent="-457200" algn="just" eaLnBrk="1" hangingPunct="1">
              <a:buClr>
                <a:srgbClr val="002060"/>
              </a:buClr>
              <a:buSzPct val="100000"/>
              <a:buFont typeface="+mj-lt"/>
              <a:buAutoNum type="arabicPeriod" startAt="2"/>
              <a:defRPr/>
            </a:pPr>
            <a:r>
              <a:rPr lang="hu-HU" altLang="hu-HU" sz="1800" dirty="0">
                <a:solidFill>
                  <a:srgbClr val="002D62"/>
                </a:solidFill>
                <a:effectLst/>
                <a:latin typeface="+mj-lt"/>
                <a:cs typeface="Times New Roman" pitchFamily="18" charset="0"/>
              </a:rPr>
              <a:t>2016 - NFM megbízása az MK felé: új szabályozási folyamat indult be</a:t>
            </a:r>
          </a:p>
          <a:p>
            <a:pPr marL="457200" indent="-457200" algn="just" eaLnBrk="1" hangingPunct="1">
              <a:buClr>
                <a:srgbClr val="002060"/>
              </a:buClr>
              <a:buSzPct val="100000"/>
              <a:buFont typeface="+mj-lt"/>
              <a:buAutoNum type="arabicPeriod" startAt="2"/>
              <a:defRPr/>
            </a:pPr>
            <a:r>
              <a:rPr lang="hu-HU" altLang="hu-HU" sz="1800" dirty="0">
                <a:solidFill>
                  <a:srgbClr val="002D62"/>
                </a:solidFill>
                <a:effectLst/>
                <a:latin typeface="+mj-lt"/>
                <a:cs typeface="Times New Roman" pitchFamily="18" charset="0"/>
              </a:rPr>
              <a:t>Jogszabályok előkészítése 2016-2017.</a:t>
            </a:r>
          </a:p>
          <a:p>
            <a:pPr marL="457200" indent="-457200" algn="just" eaLnBrk="1" hangingPunct="1">
              <a:buClr>
                <a:srgbClr val="002060"/>
              </a:buClr>
              <a:buSzPct val="100000"/>
              <a:buFont typeface="+mj-lt"/>
              <a:buAutoNum type="arabicPeriod" startAt="2"/>
              <a:defRPr/>
            </a:pPr>
            <a:r>
              <a:rPr lang="hu-HU" altLang="hu-HU" sz="1800" dirty="0">
                <a:solidFill>
                  <a:srgbClr val="002D62"/>
                </a:solidFill>
                <a:effectLst/>
                <a:latin typeface="+mj-lt"/>
                <a:cs typeface="Times New Roman" pitchFamily="18" charset="0"/>
              </a:rPr>
              <a:t>Kísérleti út- és hídépítés</a:t>
            </a:r>
          </a:p>
          <a:p>
            <a:pPr marL="457200" indent="-457200" algn="just" eaLnBrk="1" hangingPunct="1">
              <a:buClr>
                <a:srgbClr val="002060"/>
              </a:buClr>
              <a:buSzPct val="100000"/>
              <a:buFont typeface="+mj-lt"/>
              <a:buAutoNum type="arabicPeriod" startAt="2"/>
              <a:defRPr/>
            </a:pPr>
            <a:r>
              <a:rPr lang="hu-HU" altLang="hu-HU" sz="1800" dirty="0">
                <a:solidFill>
                  <a:srgbClr val="002D62"/>
                </a:solidFill>
                <a:effectLst/>
                <a:latin typeface="+mj-lt"/>
                <a:cs typeface="Times New Roman" pitchFamily="18" charset="0"/>
              </a:rPr>
              <a:t>Útügyi Műszaki Szabályozási Bizottság</a:t>
            </a:r>
          </a:p>
          <a:p>
            <a:pPr marL="457200" indent="-457200" algn="just" eaLnBrk="1" hangingPunct="1">
              <a:buClr>
                <a:srgbClr val="002060"/>
              </a:buClr>
              <a:buSzPct val="100000"/>
              <a:buFont typeface="+mj-lt"/>
              <a:buAutoNum type="arabicPeriod" startAt="2"/>
              <a:defRPr/>
            </a:pPr>
            <a:r>
              <a:rPr lang="hu-HU" altLang="hu-HU" sz="1800" dirty="0">
                <a:solidFill>
                  <a:srgbClr val="002D62"/>
                </a:solidFill>
                <a:effectLst/>
                <a:latin typeface="+mj-lt"/>
                <a:cs typeface="Times New Roman" pitchFamily="18" charset="0"/>
              </a:rPr>
              <a:t>Útügyi műszaki előírások kidolgozása és felülvizsgálata</a:t>
            </a:r>
          </a:p>
          <a:p>
            <a:pPr marL="457200" indent="-457200" algn="just" eaLnBrk="1" hangingPunct="1">
              <a:buClr>
                <a:srgbClr val="002060"/>
              </a:buClr>
              <a:buSzPct val="100000"/>
              <a:buFont typeface="+mj-lt"/>
              <a:buAutoNum type="arabicPeriod" startAt="2"/>
              <a:defRPr/>
            </a:pPr>
            <a:r>
              <a:rPr lang="hu-HU" altLang="hu-HU" sz="1800" dirty="0">
                <a:solidFill>
                  <a:srgbClr val="002D62"/>
                </a:solidFill>
                <a:effectLst/>
                <a:latin typeface="+mj-lt"/>
                <a:cs typeface="Times New Roman" pitchFamily="18" charset="0"/>
              </a:rPr>
              <a:t>Műszaki eltérések, szakmai állásfoglalás</a:t>
            </a:r>
          </a:p>
          <a:p>
            <a:pPr marL="457200" indent="-457200" algn="just" eaLnBrk="1" hangingPunct="1">
              <a:buClr>
                <a:srgbClr val="002060"/>
              </a:buClr>
              <a:buSzPct val="100000"/>
              <a:buFont typeface="+mj-lt"/>
              <a:buAutoNum type="arabicPeriod" startAt="2"/>
              <a:defRPr/>
            </a:pPr>
            <a:r>
              <a:rPr lang="hu-HU" altLang="hu-HU" sz="1800" dirty="0">
                <a:solidFill>
                  <a:srgbClr val="002D62"/>
                </a:solidFill>
                <a:effectLst/>
                <a:latin typeface="+mj-lt"/>
                <a:cs typeface="Times New Roman" pitchFamily="18" charset="0"/>
              </a:rPr>
              <a:t>Összefoglalás</a:t>
            </a:r>
          </a:p>
          <a:p>
            <a:pPr marL="457200" indent="-457200" algn="l" eaLnBrk="1" hangingPunct="1">
              <a:buClr>
                <a:srgbClr val="002060"/>
              </a:buClr>
              <a:buSzPct val="100000"/>
              <a:buFont typeface="+mj-lt"/>
              <a:buAutoNum type="arabicPeriod"/>
              <a:defRPr/>
            </a:pPr>
            <a:endParaRPr lang="hu-HU" altLang="hu-HU" sz="1800" dirty="0">
              <a:solidFill>
                <a:srgbClr val="002D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EE7F00"/>
              </a:buClr>
              <a:buNone/>
              <a:defRPr/>
            </a:pPr>
            <a:endParaRPr lang="hu-HU" altLang="hu-HU" dirty="0">
              <a:solidFill>
                <a:srgbClr val="002D6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2" descr="ppt_01_ja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717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Cím 1"/>
          <p:cNvSpPr>
            <a:spLocks noGrp="1"/>
          </p:cNvSpPr>
          <p:nvPr>
            <p:ph type="title"/>
          </p:nvPr>
        </p:nvSpPr>
        <p:spPr>
          <a:xfrm>
            <a:off x="458787" y="764704"/>
            <a:ext cx="8229600" cy="1143000"/>
          </a:xfrm>
        </p:spPr>
        <p:txBody>
          <a:bodyPr/>
          <a:lstStyle/>
          <a:p>
            <a:pPr>
              <a:defRPr/>
            </a:pPr>
            <a:br>
              <a:rPr lang="hu-HU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3000" dirty="0">
                <a:solidFill>
                  <a:srgbClr val="EE7F00"/>
                </a:solidFill>
                <a:cs typeface="Times New Roman" pitchFamily="18" charset="0"/>
              </a:rPr>
              <a:t>KKSZ  (Közutak Kezelésének Szabályzata)</a:t>
            </a:r>
            <a:br>
              <a:rPr lang="hu-HU" altLang="hu-HU" sz="3200" dirty="0">
                <a:solidFill>
                  <a:srgbClr val="FF6600"/>
                </a:solidFill>
                <a:cs typeface="Times New Roman" panose="02020603050405020304" pitchFamily="18" charset="0"/>
              </a:rPr>
            </a:br>
            <a:br>
              <a:rPr lang="hu-HU" altLang="hu-HU" sz="3200" dirty="0">
                <a:solidFill>
                  <a:srgbClr val="FF6600"/>
                </a:solidFill>
                <a:cs typeface="Times New Roman" panose="02020603050405020304" pitchFamily="18" charset="0"/>
              </a:rPr>
            </a:br>
            <a:endParaRPr lang="hu-HU" sz="3200" dirty="0">
              <a:solidFill>
                <a:srgbClr val="FF66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5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8728421"/>
              </p:ext>
            </p:extLst>
          </p:nvPr>
        </p:nvGraphicFramePr>
        <p:xfrm>
          <a:off x="458788" y="1773238"/>
          <a:ext cx="8229600" cy="4094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2231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2" descr="ppt_01_ja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717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Cím 1"/>
          <p:cNvSpPr>
            <a:spLocks noGrp="1"/>
          </p:cNvSpPr>
          <p:nvPr>
            <p:ph type="title"/>
          </p:nvPr>
        </p:nvSpPr>
        <p:spPr>
          <a:xfrm>
            <a:off x="458787" y="764704"/>
            <a:ext cx="8229600" cy="1143000"/>
          </a:xfrm>
        </p:spPr>
        <p:txBody>
          <a:bodyPr/>
          <a:lstStyle/>
          <a:p>
            <a:pPr>
              <a:defRPr/>
            </a:pPr>
            <a:br>
              <a:rPr lang="hu-HU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800" dirty="0">
                <a:solidFill>
                  <a:srgbClr val="EE7F00"/>
                </a:solidFill>
                <a:cs typeface="Times New Roman" pitchFamily="18" charset="0"/>
              </a:rPr>
              <a:t>KKSZ  (Közutak Kezelésének Szabályzata</a:t>
            </a:r>
            <a:r>
              <a:rPr lang="hu-HU" altLang="hu-HU" sz="3200" dirty="0">
                <a:solidFill>
                  <a:srgbClr val="EE7F00"/>
                </a:solidFill>
                <a:cs typeface="Times New Roman" pitchFamily="18" charset="0"/>
              </a:rPr>
              <a:t>)</a:t>
            </a:r>
            <a:br>
              <a:rPr lang="hu-HU" altLang="hu-HU" sz="3200" dirty="0">
                <a:solidFill>
                  <a:srgbClr val="FF6600"/>
                </a:solidFill>
                <a:cs typeface="Times New Roman" panose="02020603050405020304" pitchFamily="18" charset="0"/>
              </a:rPr>
            </a:br>
            <a:br>
              <a:rPr lang="hu-HU" altLang="hu-HU" sz="3200" dirty="0">
                <a:solidFill>
                  <a:srgbClr val="FF6600"/>
                </a:solidFill>
                <a:cs typeface="Times New Roman" panose="02020603050405020304" pitchFamily="18" charset="0"/>
              </a:rPr>
            </a:br>
            <a:endParaRPr lang="hu-HU" sz="3200" dirty="0">
              <a:solidFill>
                <a:srgbClr val="FF66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3822523" cy="394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Tábláza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654176"/>
              </p:ext>
            </p:extLst>
          </p:nvPr>
        </p:nvGraphicFramePr>
        <p:xfrm>
          <a:off x="4139952" y="1344598"/>
          <a:ext cx="4751387" cy="5108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12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1800" b="1" kern="1200" dirty="0">
                          <a:solidFill>
                            <a:srgbClr val="002D6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KKSZ</a:t>
                      </a:r>
                      <a:r>
                        <a:rPr lang="hu-HU" sz="1800" b="1" kern="1200" baseline="0" dirty="0">
                          <a:solidFill>
                            <a:srgbClr val="002D6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tervezet:</a:t>
                      </a:r>
                      <a:endParaRPr lang="hu-HU" sz="1800" b="1" kern="1200" dirty="0">
                        <a:solidFill>
                          <a:srgbClr val="002D6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18" marR="91418"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92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1800" b="1" kern="1200" dirty="0">
                          <a:solidFill>
                            <a:srgbClr val="002D6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Szolgáltatási szint</a:t>
                      </a:r>
                    </a:p>
                  </a:txBody>
                  <a:tcPr marL="91418" marR="91418"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1800" b="1" kern="1200" dirty="0">
                          <a:solidFill>
                            <a:srgbClr val="002D6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Tartalom</a:t>
                      </a:r>
                    </a:p>
                  </a:txBody>
                  <a:tcPr marL="91418" marR="91418"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0057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>
                          <a:solidFill>
                            <a:srgbClr val="002D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Optimum</a:t>
                      </a:r>
                    </a:p>
                  </a:txBody>
                  <a:tcPr marL="91418" marR="91418"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dirty="0">
                          <a:solidFill>
                            <a:srgbClr val="002D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Minimum szintnél magasabb szintű feladatellátás, mely biztosítja az út- és környezetének hatékonyabb üzemeltetését és fenntartását, beleértve a közút esztétikus megjelenését is.</a:t>
                      </a:r>
                    </a:p>
                  </a:txBody>
                  <a:tcPr marL="91418" marR="91418"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2794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>
                          <a:solidFill>
                            <a:srgbClr val="002D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Minimum</a:t>
                      </a:r>
                    </a:p>
                  </a:txBody>
                  <a:tcPr marL="91418" marR="91418"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dirty="0">
                          <a:solidFill>
                            <a:srgbClr val="002D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közúthálózat működőképességének megőrzése érdekében feltétlenül elvégzendő feladatok.</a:t>
                      </a:r>
                    </a:p>
                  </a:txBody>
                  <a:tcPr marL="91418" marR="91418"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702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2" descr="ppt_01_ja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3" y="-27384"/>
            <a:ext cx="914717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864096"/>
          </a:xfrm>
        </p:spPr>
        <p:txBody>
          <a:bodyPr/>
          <a:lstStyle/>
          <a:p>
            <a:pPr marL="0" indent="0" algn="ctr" eaLnBrk="1" fontAlgn="ctr" hangingPunct="1">
              <a:buClr>
                <a:srgbClr val="EE7F00"/>
              </a:buClr>
              <a:buNone/>
            </a:pPr>
            <a:endParaRPr lang="hu-HU" sz="2200" b="0" dirty="0">
              <a:solidFill>
                <a:srgbClr val="002060"/>
              </a:solidFill>
              <a:effectLst/>
              <a:cs typeface="Times New Roman" panose="02020603050405020304" pitchFamily="18" charset="0"/>
            </a:endParaRPr>
          </a:p>
          <a:p>
            <a:pPr marL="0" indent="0" eaLnBrk="1" fontAlgn="ctr" hangingPunct="1">
              <a:buNone/>
            </a:pPr>
            <a:endParaRPr lang="hu-HU" b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r>
              <a:rPr lang="hu-HU" sz="220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Az úthasználó szempontjából irreleváns az útkezelő</a:t>
            </a:r>
          </a:p>
          <a:p>
            <a:pPr marL="0" indent="0">
              <a:buClr>
                <a:srgbClr val="EE7F00"/>
              </a:buClr>
              <a:buNone/>
              <a:defRPr/>
            </a:pPr>
            <a:r>
              <a:rPr lang="hu-HU" sz="2200" dirty="0">
                <a:solidFill>
                  <a:srgbClr val="002D62"/>
                </a:solidFill>
                <a:effectLst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</a:p>
          <a:p>
            <a:pPr marL="0" indent="0">
              <a:buClr>
                <a:srgbClr val="EE7F00"/>
              </a:buClr>
              <a:buNone/>
              <a:defRPr/>
            </a:pPr>
            <a:r>
              <a:rPr lang="hu-HU" sz="2200" dirty="0">
                <a:solidFill>
                  <a:srgbClr val="002D62"/>
                </a:solidFill>
                <a:effectLst/>
                <a:cs typeface="Times New Roman" panose="02020603050405020304" pitchFamily="18" charset="0"/>
                <a:sym typeface="Wingdings" panose="05000000000000000000" pitchFamily="2" charset="2"/>
              </a:rPr>
              <a:t>		</a:t>
            </a:r>
          </a:p>
          <a:p>
            <a:pPr marL="0" indent="0">
              <a:buClr>
                <a:srgbClr val="EE7F00"/>
              </a:buClr>
              <a:buNone/>
              <a:defRPr/>
            </a:pPr>
            <a:r>
              <a:rPr lang="hu-HU" sz="2200" dirty="0">
                <a:solidFill>
                  <a:srgbClr val="002D62"/>
                </a:solidFill>
                <a:effectLst/>
                <a:cs typeface="Times New Roman" panose="02020603050405020304" pitchFamily="18" charset="0"/>
                <a:sym typeface="Wingdings" panose="05000000000000000000" pitchFamily="2" charset="2"/>
              </a:rPr>
              <a:t>		Elvárás az egységes szolgáltatás</a:t>
            </a:r>
            <a:endParaRPr lang="hu-HU" sz="2200" dirty="0">
              <a:solidFill>
                <a:srgbClr val="002D62"/>
              </a:solidFill>
              <a:effectLst/>
              <a:cs typeface="Times New Roman" panose="02020603050405020304" pitchFamily="18" charset="0"/>
            </a:endParaRPr>
          </a:p>
          <a:p>
            <a:pPr marL="0" indent="0">
              <a:buClr>
                <a:srgbClr val="EE7F00"/>
              </a:buClr>
              <a:buNone/>
              <a:defRPr/>
            </a:pPr>
            <a:endParaRPr lang="hu-HU" sz="2200" dirty="0">
              <a:solidFill>
                <a:srgbClr val="002D62"/>
              </a:solidFill>
              <a:effectLst/>
              <a:cs typeface="Times New Roman" panose="02020603050405020304" pitchFamily="18" charset="0"/>
            </a:endParaRPr>
          </a:p>
          <a:p>
            <a:pPr marL="0" indent="0" algn="just">
              <a:buClr>
                <a:srgbClr val="EE7F00"/>
              </a:buClr>
              <a:buNone/>
              <a:defRPr/>
            </a:pPr>
            <a:r>
              <a:rPr lang="hu-HU" sz="220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Őrjáratos, rajonos, fehér utak fogalmainak megszüntetése, kezelt és kezeletlen utak.</a:t>
            </a:r>
          </a:p>
          <a:p>
            <a:pPr algn="just"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r>
              <a:rPr lang="hu-HU" sz="220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Kezelt út: A rendszeres ellenőrzésbe és teljes védekezésbe bevont útszakasz.</a:t>
            </a:r>
          </a:p>
          <a:p>
            <a:pPr algn="just"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r>
              <a:rPr lang="hu-HU" sz="220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Kezeletlen út: csak </a:t>
            </a:r>
            <a:r>
              <a:rPr lang="hu-HU" sz="2200" dirty="0" err="1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hóeltakarítás</a:t>
            </a:r>
            <a:r>
              <a:rPr lang="hu-HU" sz="220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 történik.</a:t>
            </a:r>
          </a:p>
          <a:p>
            <a:pPr marL="0" indent="0" eaLnBrk="1" fontAlgn="ctr" hangingPunct="1">
              <a:buNone/>
            </a:pPr>
            <a:endParaRPr lang="hu-H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ctr" hangingPunct="1"/>
            <a:endParaRPr lang="hu-HU" sz="2000" b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614569" y="485800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3200" dirty="0">
                <a:solidFill>
                  <a:srgbClr val="EE7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hu-HU" altLang="hu-HU" sz="3200" dirty="0">
                <a:solidFill>
                  <a:srgbClr val="EE7F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hu-HU" altLang="hu-HU" sz="3200" dirty="0">
                <a:solidFill>
                  <a:srgbClr val="EE7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3200" dirty="0">
                <a:solidFill>
                  <a:srgbClr val="FF6600"/>
                </a:solidFill>
                <a:cs typeface="Times New Roman" panose="02020603050405020304" pitchFamily="18" charset="0"/>
              </a:rPr>
              <a:t>KKSZ (Közutak Kezelésének Szabályzata)</a:t>
            </a:r>
            <a:br>
              <a:rPr lang="hu-HU" sz="1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altLang="hu-HU" sz="2800" dirty="0">
                <a:solidFill>
                  <a:srgbClr val="002D62"/>
                </a:solidFill>
                <a:latin typeface="Times New Roman" pitchFamily="18" charset="0"/>
                <a:cs typeface="Times New Roman" pitchFamily="18" charset="0"/>
              </a:rPr>
            </a:br>
            <a:endParaRPr lang="hu-HU" altLang="hu-HU" sz="2800" dirty="0">
              <a:solidFill>
                <a:srgbClr val="EE7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efelé nyíl 5"/>
          <p:cNvSpPr/>
          <p:nvPr/>
        </p:nvSpPr>
        <p:spPr>
          <a:xfrm>
            <a:off x="4140200" y="2420888"/>
            <a:ext cx="576263" cy="863600"/>
          </a:xfrm>
          <a:prstGeom prst="downArrow">
            <a:avLst/>
          </a:prstGeom>
          <a:solidFill>
            <a:srgbClr val="EE7F00"/>
          </a:solidFill>
          <a:ln>
            <a:solidFill>
              <a:srgbClr val="002D6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206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2" descr="ppt_01_ja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3" y="-27384"/>
            <a:ext cx="914717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864096"/>
          </a:xfrm>
        </p:spPr>
        <p:txBody>
          <a:bodyPr/>
          <a:lstStyle/>
          <a:p>
            <a:pPr marL="0" indent="0" algn="ctr" eaLnBrk="1" fontAlgn="ctr" hangingPunct="1">
              <a:buClr>
                <a:srgbClr val="EE7F00"/>
              </a:buClr>
              <a:buNone/>
            </a:pPr>
            <a:endParaRPr lang="hu-HU" sz="2200" b="0" dirty="0">
              <a:solidFill>
                <a:srgbClr val="002060"/>
              </a:solidFill>
              <a:effectLst/>
              <a:cs typeface="Times New Roman" panose="02020603050405020304" pitchFamily="18" charset="0"/>
            </a:endParaRPr>
          </a:p>
          <a:p>
            <a:pPr marL="0" indent="0" eaLnBrk="1" fontAlgn="ctr" hangingPunct="1">
              <a:buNone/>
            </a:pPr>
            <a:endParaRPr lang="hu-HU" b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r>
              <a:rPr 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A közúti jelzőtáblák tervezésének, alkalmazásának és elhelyezésének követelményeiről szóló rendelet tervezete (KJSZ-JTSZ)	</a:t>
            </a:r>
          </a:p>
          <a:p>
            <a:pPr algn="just">
              <a:buClr>
                <a:srgbClr val="EE7F00"/>
              </a:buClr>
              <a:defRPr/>
            </a:pPr>
            <a:endParaRPr lang="hu-HU" sz="2000" b="0" dirty="0">
              <a:solidFill>
                <a:srgbClr val="002D62"/>
              </a:solidFill>
              <a:effectLst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r>
              <a:rPr 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A közúti fényjelző készülékek tervezésének, alkalmazásának és elhelyezésének követelményeiről szóló rendelet tervezete (KJSZ-JLSZ)</a:t>
            </a:r>
          </a:p>
          <a:p>
            <a:pPr algn="just">
              <a:buClr>
                <a:srgbClr val="EE7F00"/>
              </a:buClr>
              <a:defRPr/>
            </a:pPr>
            <a:endParaRPr lang="hu-HU" sz="2000" b="0" dirty="0">
              <a:solidFill>
                <a:srgbClr val="002D62"/>
              </a:solidFill>
              <a:effectLst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r>
              <a:rPr 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Az útburkolati jelek és útburkolati jelzőtestek tervezésének, alkalmazásának és elhelyezésének követelményeiről szóló rendelet tervezete (KJSZ-ÚJSZ)</a:t>
            </a:r>
          </a:p>
          <a:p>
            <a:pPr marL="0" indent="0" eaLnBrk="1" fontAlgn="ctr" hangingPunct="1">
              <a:buNone/>
            </a:pPr>
            <a:endParaRPr lang="hu-HU" sz="2000" b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614569" y="485800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3200" dirty="0">
                <a:solidFill>
                  <a:srgbClr val="EE7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hu-HU" altLang="hu-HU" sz="3200" dirty="0">
                <a:solidFill>
                  <a:srgbClr val="EE7F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hu-HU" altLang="hu-HU" sz="3200" dirty="0">
                <a:solidFill>
                  <a:srgbClr val="EE7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3200" dirty="0">
                <a:solidFill>
                  <a:srgbClr val="FF6600"/>
                </a:solidFill>
                <a:cs typeface="Times New Roman" panose="02020603050405020304" pitchFamily="18" charset="0"/>
              </a:rPr>
              <a:t>Közutakon alkalmazott jelzések szabályozása</a:t>
            </a:r>
            <a:br>
              <a:rPr lang="hu-HU" altLang="hu-HU" sz="2800" dirty="0">
                <a:solidFill>
                  <a:srgbClr val="002D62"/>
                </a:solidFill>
                <a:latin typeface="Times New Roman" pitchFamily="18" charset="0"/>
                <a:cs typeface="Times New Roman" pitchFamily="18" charset="0"/>
              </a:rPr>
            </a:br>
            <a:endParaRPr lang="hu-HU" altLang="hu-HU" sz="2800" dirty="0">
              <a:solidFill>
                <a:srgbClr val="EE7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684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2" descr="ppt_01_ja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3" y="-27384"/>
            <a:ext cx="914717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864096"/>
          </a:xfrm>
        </p:spPr>
        <p:txBody>
          <a:bodyPr/>
          <a:lstStyle/>
          <a:p>
            <a:pPr marL="0" indent="0" algn="ctr" eaLnBrk="1" fontAlgn="ctr" hangingPunct="1">
              <a:buClr>
                <a:srgbClr val="EE7F00"/>
              </a:buClr>
              <a:buNone/>
            </a:pPr>
            <a:endParaRPr lang="hu-HU" sz="2200" b="0" dirty="0">
              <a:solidFill>
                <a:srgbClr val="002060"/>
              </a:solidFill>
              <a:effectLst/>
              <a:cs typeface="Times New Roman" panose="02020603050405020304" pitchFamily="18" charset="0"/>
            </a:endParaRPr>
          </a:p>
          <a:p>
            <a:pPr marL="0" indent="0" eaLnBrk="1" fontAlgn="ctr" hangingPunct="1">
              <a:buNone/>
            </a:pPr>
            <a:endParaRPr lang="hu-HU" b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ctr" hangingPunct="1">
              <a:buNone/>
            </a:pPr>
            <a:endParaRPr lang="hu-HU" sz="2000" dirty="0">
              <a:effectLst/>
            </a:endParaRPr>
          </a:p>
          <a:p>
            <a:pPr marL="457200" indent="-457200" algn="just"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r>
              <a:rPr 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a közúti jelzőtáblák méreteiről és műszaki követelményeiről szóló 4/2001. (I.31.) </a:t>
            </a:r>
            <a:r>
              <a:rPr lang="hu-HU" sz="2000" b="0" dirty="0" err="1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KöViM</a:t>
            </a:r>
            <a:r>
              <a:rPr 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 rendelet,</a:t>
            </a:r>
          </a:p>
          <a:p>
            <a:pPr marL="457200" indent="-457200" algn="just"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r>
              <a:rPr 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a közúti útbaigazítás rendszerének és jelzéseinek követelményeiről az szóló 40/2001. (XI.23.) </a:t>
            </a:r>
            <a:r>
              <a:rPr lang="hu-HU" sz="2000" b="0" dirty="0" err="1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KöViM</a:t>
            </a:r>
            <a:r>
              <a:rPr 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 rendelet,</a:t>
            </a:r>
          </a:p>
          <a:p>
            <a:pPr marL="457200" indent="-457200" algn="just"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r>
              <a:rPr 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a közúti jelzőtáblák megtervezésének, alkalmazásának és elhelyezésének követelményeiről szóló 83/2004. (VI. 4.) GKM rendelet,</a:t>
            </a:r>
          </a:p>
          <a:p>
            <a:pPr marL="457200" indent="-457200" algn="just"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r>
              <a:rPr 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változtatható jelzésképű táblák előírásai,</a:t>
            </a:r>
          </a:p>
          <a:p>
            <a:pPr marL="457200" indent="-457200" algn="just"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r>
              <a:rPr lang="hu-HU" sz="2000" b="0" dirty="0" err="1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e-UT</a:t>
            </a:r>
            <a:r>
              <a:rPr 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 04.02. … Közúti jelzőtáblák ÚME anyagok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718402" y="697260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3200" dirty="0">
                <a:solidFill>
                  <a:srgbClr val="EE7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hu-HU" altLang="hu-HU" sz="3200" dirty="0">
                <a:solidFill>
                  <a:srgbClr val="EE7F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hu-HU" altLang="hu-HU" sz="3200" dirty="0">
                <a:solidFill>
                  <a:srgbClr val="EE7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800" dirty="0">
                <a:solidFill>
                  <a:srgbClr val="EE7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közúti jelzőtáblák tervezésének, alkalmazásának és elhelyezésének követelményeiről szóló rendelet tervezete (KJSZ-JTSZ)</a:t>
            </a:r>
            <a:br>
              <a:rPr lang="hu-HU" altLang="hu-HU" sz="2800" dirty="0">
                <a:solidFill>
                  <a:srgbClr val="002D62"/>
                </a:solidFill>
                <a:latin typeface="Times New Roman" pitchFamily="18" charset="0"/>
                <a:cs typeface="Times New Roman" pitchFamily="18" charset="0"/>
              </a:rPr>
            </a:br>
            <a:endParaRPr lang="hu-HU" altLang="hu-HU" sz="2800" dirty="0">
              <a:solidFill>
                <a:srgbClr val="EE7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878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2" descr="ppt_01_ja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3" y="-27384"/>
            <a:ext cx="914717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864096"/>
          </a:xfrm>
        </p:spPr>
        <p:txBody>
          <a:bodyPr/>
          <a:lstStyle/>
          <a:p>
            <a:pPr marL="0" indent="0" algn="ctr" eaLnBrk="1" fontAlgn="ctr" hangingPunct="1">
              <a:buClr>
                <a:srgbClr val="EE7F00"/>
              </a:buClr>
              <a:buNone/>
            </a:pPr>
            <a:endParaRPr lang="hu-HU" sz="2200" b="0" dirty="0">
              <a:solidFill>
                <a:srgbClr val="002060"/>
              </a:solidFill>
              <a:effectLst/>
              <a:cs typeface="Times New Roman" panose="02020603050405020304" pitchFamily="18" charset="0"/>
            </a:endParaRPr>
          </a:p>
          <a:p>
            <a:pPr marL="0" indent="0" eaLnBrk="1" fontAlgn="ctr" hangingPunct="1">
              <a:buNone/>
            </a:pPr>
            <a:endParaRPr lang="hu-HU" b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ctr" hangingPunct="1">
              <a:buNone/>
            </a:pPr>
            <a:endParaRPr lang="hu-HU" sz="2000" dirty="0">
              <a:effectLst/>
            </a:endParaRPr>
          </a:p>
          <a:p>
            <a:pPr marL="457200" indent="-457200" algn="just"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endParaRPr lang="hu-HU" sz="2000" b="0" dirty="0">
              <a:solidFill>
                <a:srgbClr val="002D62"/>
              </a:solidFill>
              <a:effectLst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endParaRPr lang="hu-HU" sz="2000" b="0" dirty="0">
              <a:solidFill>
                <a:srgbClr val="002D62"/>
              </a:solidFill>
              <a:effectLst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r>
              <a:rPr 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a forgalomirányító jelzőlámpák követelményeiről, tervezési, telepítési és üzemeltetési előírásairól szóló 41/2003. (VI.20.) GKM rendelet</a:t>
            </a:r>
          </a:p>
          <a:p>
            <a:pPr marL="457200" indent="-457200" algn="just"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r>
              <a:rPr lang="hu-HU" b="0" dirty="0" err="1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e-UT</a:t>
            </a:r>
            <a:r>
              <a:rPr 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  03.03.31 a jelzőlámpás forgalomirányítás tervezése, telepítése, üzemeltetése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539552" y="913436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3200" dirty="0">
                <a:solidFill>
                  <a:srgbClr val="EE7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hu-HU" altLang="hu-HU" sz="3200" dirty="0">
                <a:solidFill>
                  <a:srgbClr val="EE7F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hu-HU" altLang="hu-HU" sz="3200" dirty="0">
                <a:solidFill>
                  <a:srgbClr val="EE7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altLang="hu-HU" sz="2800" dirty="0">
                <a:solidFill>
                  <a:srgbClr val="EE7F00"/>
                </a:solidFill>
                <a:latin typeface="Times New Roman" pitchFamily="18" charset="0"/>
                <a:cs typeface="Times New Roman" pitchFamily="18" charset="0"/>
              </a:rPr>
              <a:t>A közúti fényjelző készülékek tervezésének, alkalmazásának és elhelyezésének követelményeiről szóló rendelet tervezete (KJSZ-JLSZ)</a:t>
            </a:r>
            <a:br>
              <a:rPr lang="hu-HU" altLang="hu-HU" sz="2800" dirty="0">
                <a:solidFill>
                  <a:srgbClr val="002D62"/>
                </a:solidFill>
                <a:latin typeface="Times New Roman" pitchFamily="18" charset="0"/>
                <a:cs typeface="Times New Roman" pitchFamily="18" charset="0"/>
              </a:rPr>
            </a:br>
            <a:endParaRPr lang="hu-HU" altLang="hu-HU" sz="2800" dirty="0">
              <a:solidFill>
                <a:srgbClr val="EE7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424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2" descr="ppt_01_ja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3" y="-27384"/>
            <a:ext cx="914717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864096"/>
          </a:xfrm>
        </p:spPr>
        <p:txBody>
          <a:bodyPr/>
          <a:lstStyle/>
          <a:p>
            <a:pPr marL="0" indent="0" algn="ctr" eaLnBrk="1" fontAlgn="ctr" hangingPunct="1">
              <a:buClr>
                <a:srgbClr val="EE7F00"/>
              </a:buClr>
              <a:buNone/>
            </a:pPr>
            <a:endParaRPr lang="hu-HU" sz="2200" b="0" dirty="0">
              <a:solidFill>
                <a:srgbClr val="002060"/>
              </a:solidFill>
              <a:effectLst/>
              <a:cs typeface="Times New Roman" panose="02020603050405020304" pitchFamily="18" charset="0"/>
            </a:endParaRPr>
          </a:p>
          <a:p>
            <a:pPr marL="0" indent="0" eaLnBrk="1" fontAlgn="ctr" hangingPunct="1">
              <a:buNone/>
            </a:pPr>
            <a:endParaRPr lang="hu-HU" b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ctr" hangingPunct="1">
              <a:buNone/>
            </a:pPr>
            <a:endParaRPr lang="hu-HU" sz="2000" dirty="0">
              <a:effectLst/>
            </a:endParaRPr>
          </a:p>
          <a:p>
            <a:pPr marL="0" indent="0" algn="just">
              <a:buClr>
                <a:srgbClr val="EE7F00"/>
              </a:buClr>
              <a:buNone/>
              <a:defRPr/>
            </a:pPr>
            <a:endParaRPr lang="hu-HU" sz="2000" b="0" dirty="0">
              <a:solidFill>
                <a:srgbClr val="002D62"/>
              </a:solidFill>
              <a:effectLst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r>
              <a:rPr 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az útburkolati jelek tervezési és létesítési előírásairól szóló 11/2001. (III.3.) </a:t>
            </a:r>
            <a:r>
              <a:rPr lang="hu-HU" b="0" dirty="0" err="1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KöViM</a:t>
            </a:r>
            <a:r>
              <a:rPr 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 rendelet, </a:t>
            </a:r>
          </a:p>
          <a:p>
            <a:pPr marL="457200" indent="-457200" algn="just"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r>
              <a:rPr 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útburkolati jelzőtestek,</a:t>
            </a:r>
          </a:p>
          <a:p>
            <a:pPr marL="457200" indent="-457200" algn="just"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r>
              <a:rPr 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ideiglenes útburkolati jelek,</a:t>
            </a:r>
          </a:p>
          <a:p>
            <a:pPr marL="457200" indent="-457200" algn="just"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r>
              <a:rPr lang="hu-HU" b="0" dirty="0" err="1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e-UT</a:t>
            </a:r>
            <a:r>
              <a:rPr 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 04.03.11 Útburkolati jelek tervezése,</a:t>
            </a:r>
          </a:p>
          <a:p>
            <a:pPr marL="457200" indent="-457200" algn="just"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r>
              <a:rPr lang="hu-HU" b="0" dirty="0" err="1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e-UT</a:t>
            </a:r>
            <a:r>
              <a:rPr 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 004.03.12 Közúti útburkolati jelek alakja, mérete, színe és elrendezése</a:t>
            </a:r>
          </a:p>
          <a:p>
            <a:pPr marL="457200" indent="-457200" algn="just"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endParaRPr lang="hu-HU" sz="2000" b="0" dirty="0">
              <a:solidFill>
                <a:srgbClr val="002D62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539552" y="913436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3200" dirty="0">
                <a:solidFill>
                  <a:srgbClr val="EE7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hu-HU" altLang="hu-HU" sz="3200" dirty="0">
                <a:solidFill>
                  <a:srgbClr val="EE7F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hu-HU" altLang="hu-HU" sz="3200" dirty="0">
                <a:solidFill>
                  <a:srgbClr val="EE7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800" dirty="0">
                <a:solidFill>
                  <a:srgbClr val="EE7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útburkolati jelek és útburkolati jelzőtestek tervezésének, alkalmazásának és elhelyezésének követelményeiről szóló rendelet tervezete (KJSZ-ÚJSZ)</a:t>
            </a:r>
            <a:br>
              <a:rPr lang="hu-HU" altLang="hu-HU" sz="2800" dirty="0">
                <a:solidFill>
                  <a:srgbClr val="002D62"/>
                </a:solidFill>
                <a:latin typeface="Times New Roman" pitchFamily="18" charset="0"/>
                <a:cs typeface="Times New Roman" pitchFamily="18" charset="0"/>
              </a:rPr>
            </a:br>
            <a:endParaRPr lang="hu-HU" altLang="hu-HU" sz="2800" dirty="0">
              <a:solidFill>
                <a:srgbClr val="EE7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744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2" descr="ppt_01_ja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3" y="-27384"/>
            <a:ext cx="914717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864096"/>
          </a:xfrm>
        </p:spPr>
        <p:txBody>
          <a:bodyPr/>
          <a:lstStyle/>
          <a:p>
            <a:pPr marL="0" indent="0" algn="ctr" eaLnBrk="1" fontAlgn="ctr" hangingPunct="1">
              <a:buClr>
                <a:srgbClr val="EE7F00"/>
              </a:buClr>
              <a:buNone/>
            </a:pPr>
            <a:endParaRPr lang="hu-HU" sz="2200" b="0" dirty="0">
              <a:solidFill>
                <a:srgbClr val="002060"/>
              </a:solidFill>
              <a:effectLst/>
              <a:cs typeface="Times New Roman" panose="02020603050405020304" pitchFamily="18" charset="0"/>
            </a:endParaRPr>
          </a:p>
          <a:p>
            <a:pPr marL="0" indent="0" eaLnBrk="1" fontAlgn="ctr" hangingPunct="1">
              <a:buNone/>
            </a:pPr>
            <a:endParaRPr lang="hu-HU" b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ctr" hangingPunct="1">
              <a:buNone/>
            </a:pPr>
            <a:endParaRPr lang="hu-HU" sz="2000" dirty="0">
              <a:effectLst/>
            </a:endParaRPr>
          </a:p>
          <a:p>
            <a:pPr marL="457200" indent="-457200" algn="just"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r>
              <a:rPr 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A „20/84” - es 30 év alatt kissé elavult (szerkezetében, szóhasználatában),</a:t>
            </a:r>
          </a:p>
          <a:p>
            <a:pPr marL="457200" indent="-457200" algn="just"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r>
              <a:rPr 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A „táblás </a:t>
            </a:r>
            <a:r>
              <a:rPr lang="hu-HU" sz="2000" b="0" dirty="0" err="1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ÚME-k</a:t>
            </a:r>
            <a:r>
              <a:rPr 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” a KRESZ-től leválva,önálló úton indultak el,</a:t>
            </a:r>
          </a:p>
          <a:p>
            <a:pPr marL="457200" indent="-457200" algn="just"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r>
              <a:rPr 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A közúti jelzések </a:t>
            </a:r>
            <a:r>
              <a:rPr lang="hu-HU" sz="2000" b="0" dirty="0" err="1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ÚME-it</a:t>
            </a:r>
            <a:r>
              <a:rPr 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 jogszabályok hirdették ki, melyek már nem módosíthatóak, mert a mellékletben nem lehet normatív tartalom,</a:t>
            </a:r>
          </a:p>
          <a:p>
            <a:pPr marL="457200" indent="-457200" algn="just"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r>
              <a:rPr 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A „kint felejtett táblák” kérdésköre rendezést igényel, </a:t>
            </a:r>
          </a:p>
          <a:p>
            <a:pPr marL="457200" indent="-457200" algn="just"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r>
              <a:rPr 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Új „témakörök” szabályozásának igénye,</a:t>
            </a:r>
          </a:p>
          <a:p>
            <a:pPr marL="457200" indent="-457200" algn="just"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r>
              <a:rPr lang="hu-HU" sz="2000" i="1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KRESZ nem módosítható!			Erős feltétel!</a:t>
            </a:r>
          </a:p>
          <a:p>
            <a:pPr marL="457200" indent="-457200" algn="just"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endParaRPr lang="hu-HU" sz="2000" b="0" dirty="0">
              <a:solidFill>
                <a:srgbClr val="002D62"/>
              </a:solidFill>
              <a:effectLst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endParaRPr lang="hu-HU" sz="2000" b="0" dirty="0">
              <a:solidFill>
                <a:srgbClr val="002D62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539552" y="913436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3200" dirty="0">
                <a:solidFill>
                  <a:srgbClr val="EE7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hu-HU" altLang="hu-HU" sz="3200" dirty="0">
                <a:solidFill>
                  <a:srgbClr val="EE7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3600" dirty="0">
                <a:solidFill>
                  <a:srgbClr val="EE7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új struktúra kialakulásának okai</a:t>
            </a:r>
            <a:br>
              <a:rPr lang="hu-HU" altLang="hu-HU" sz="2800" dirty="0">
                <a:solidFill>
                  <a:srgbClr val="002D62"/>
                </a:solidFill>
                <a:latin typeface="Times New Roman" pitchFamily="18" charset="0"/>
                <a:cs typeface="Times New Roman" pitchFamily="18" charset="0"/>
              </a:rPr>
            </a:br>
            <a:endParaRPr lang="hu-HU" altLang="hu-HU" sz="2800" dirty="0">
              <a:solidFill>
                <a:srgbClr val="EE7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6469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Kép 2" descr="ppt_01_ja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717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Cím 1"/>
          <p:cNvSpPr>
            <a:spLocks noGrp="1"/>
          </p:cNvSpPr>
          <p:nvPr>
            <p:ph type="title"/>
          </p:nvPr>
        </p:nvSpPr>
        <p:spPr>
          <a:xfrm>
            <a:off x="458787" y="836712"/>
            <a:ext cx="8229600" cy="648046"/>
          </a:xfrm>
        </p:spPr>
        <p:txBody>
          <a:bodyPr/>
          <a:lstStyle/>
          <a:p>
            <a:pPr eaLnBrk="1" hangingPunct="1"/>
            <a:r>
              <a:rPr lang="hu-HU" sz="3200" dirty="0">
                <a:solidFill>
                  <a:srgbClr val="EE7F00"/>
                </a:solidFill>
                <a:cs typeface="Times New Roman" panose="02020603050405020304" pitchFamily="18" charset="0"/>
              </a:rPr>
              <a:t>Útépítési alapfogalmak</a:t>
            </a:r>
            <a:endParaRPr lang="hu-HU" altLang="hu-HU" sz="3200" dirty="0">
              <a:solidFill>
                <a:srgbClr val="EE7F00"/>
              </a:solidFill>
            </a:endParaRPr>
          </a:p>
        </p:txBody>
      </p:sp>
      <p:sp>
        <p:nvSpPr>
          <p:cNvPr id="20484" name="Tartalom helye 1"/>
          <p:cNvSpPr>
            <a:spLocks noGrp="1"/>
          </p:cNvSpPr>
          <p:nvPr>
            <p:ph idx="1"/>
          </p:nvPr>
        </p:nvSpPr>
        <p:spPr>
          <a:xfrm>
            <a:off x="458787" y="1772816"/>
            <a:ext cx="8229600" cy="4349080"/>
          </a:xfrm>
        </p:spPr>
        <p:txBody>
          <a:bodyPr/>
          <a:lstStyle/>
          <a:p>
            <a:pPr algn="just">
              <a:buClr>
                <a:srgbClr val="EE7F00"/>
              </a:buClr>
              <a:buSzPct val="100000"/>
            </a:pPr>
            <a:r>
              <a:rPr lang="hu-HU" sz="180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Az „Útügyi Fogalomtár 1-0 Kézirat” megjelent az e-UT rendszerben</a:t>
            </a:r>
          </a:p>
          <a:p>
            <a:pPr algn="just">
              <a:buClr>
                <a:srgbClr val="EE7F00"/>
              </a:buClr>
              <a:buSzPct val="100000"/>
            </a:pPr>
            <a:r>
              <a:rPr lang="hu-HU" altLang="hu-HU" sz="180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459 oldal, 391 </a:t>
            </a:r>
            <a:r>
              <a:rPr lang="hu-HU" altLang="hu-HU" sz="1800" dirty="0" err="1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Mb</a:t>
            </a:r>
            <a:r>
              <a:rPr lang="hu-HU" altLang="hu-HU" sz="180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 terjedelem (</a:t>
            </a:r>
            <a:r>
              <a:rPr lang="hu-HU" altLang="hu-HU" sz="1800" dirty="0" err="1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xps</a:t>
            </a:r>
            <a:r>
              <a:rPr lang="hu-HU" altLang="hu-HU" sz="180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 formátumban)</a:t>
            </a:r>
          </a:p>
          <a:p>
            <a:pPr algn="just">
              <a:buClr>
                <a:srgbClr val="EE7F00"/>
              </a:buClr>
              <a:buSzPct val="100000"/>
            </a:pPr>
            <a:r>
              <a:rPr lang="hu-HU" altLang="hu-HU" sz="180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Jelen állapotában a címszavak és meghatározásaik betűrendes felsorolása</a:t>
            </a:r>
          </a:p>
          <a:p>
            <a:pPr algn="just">
              <a:buClr>
                <a:srgbClr val="EE7F00"/>
              </a:buClr>
              <a:buSzPct val="100000"/>
            </a:pPr>
            <a:r>
              <a:rPr lang="hu-HU" altLang="hu-HU" sz="180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Jó lenne csoportosítás, kereső rendszer, indexelés, adatbázis jellegű kialakítás</a:t>
            </a:r>
          </a:p>
          <a:p>
            <a:pPr algn="just">
              <a:buClr>
                <a:srgbClr val="EE7F00"/>
              </a:buClr>
              <a:buSzPct val="100000"/>
            </a:pPr>
            <a:r>
              <a:rPr lang="hu-HU" altLang="hu-HU" sz="180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Még kevéssé ismert a szakmai körökben</a:t>
            </a:r>
          </a:p>
          <a:p>
            <a:pPr marL="0" indent="0" algn="just">
              <a:buClr>
                <a:srgbClr val="EE7F00"/>
              </a:buClr>
              <a:buSzPct val="100000"/>
              <a:buNone/>
            </a:pPr>
            <a:endParaRPr lang="hu-HU" altLang="hu-HU" sz="1800" b="0" dirty="0">
              <a:solidFill>
                <a:srgbClr val="002D6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075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Kép 2" descr="ppt_01_ja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717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Cím 1"/>
          <p:cNvSpPr>
            <a:spLocks noGrp="1"/>
          </p:cNvSpPr>
          <p:nvPr>
            <p:ph type="title"/>
          </p:nvPr>
        </p:nvSpPr>
        <p:spPr>
          <a:xfrm>
            <a:off x="458787" y="836712"/>
            <a:ext cx="8229600" cy="648046"/>
          </a:xfrm>
        </p:spPr>
        <p:txBody>
          <a:bodyPr/>
          <a:lstStyle/>
          <a:p>
            <a:pPr eaLnBrk="1" hangingPunct="1"/>
            <a:r>
              <a:rPr lang="hu-HU" altLang="hu-HU" sz="3200" dirty="0">
                <a:solidFill>
                  <a:srgbClr val="EE7F00"/>
                </a:solidFill>
                <a:cs typeface="Times New Roman" panose="02020603050405020304" pitchFamily="18" charset="0"/>
              </a:rPr>
              <a:t>6. Kísérleti út- és hídépítési munkák</a:t>
            </a:r>
          </a:p>
        </p:txBody>
      </p:sp>
      <p:sp>
        <p:nvSpPr>
          <p:cNvPr id="20484" name="Tartalom helye 1"/>
          <p:cNvSpPr>
            <a:spLocks noGrp="1"/>
          </p:cNvSpPr>
          <p:nvPr>
            <p:ph idx="1"/>
          </p:nvPr>
        </p:nvSpPr>
        <p:spPr>
          <a:xfrm>
            <a:off x="458787" y="1340768"/>
            <a:ext cx="8229600" cy="4781128"/>
          </a:xfrm>
        </p:spPr>
        <p:txBody>
          <a:bodyPr/>
          <a:lstStyle/>
          <a:p>
            <a:pPr marL="0" indent="0" algn="ctr">
              <a:buClr>
                <a:srgbClr val="EE7F00"/>
              </a:buClr>
              <a:buSzPct val="100000"/>
              <a:buNone/>
            </a:pPr>
            <a:r>
              <a:rPr lang="hu-HU" altLang="hu-HU" b="0" dirty="0">
                <a:solidFill>
                  <a:srgbClr val="002D62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ctr">
              <a:buClr>
                <a:srgbClr val="EE7F00"/>
              </a:buClr>
              <a:buSzPct val="100000"/>
              <a:buNone/>
            </a:pPr>
            <a:r>
              <a:rPr lang="hu-HU" altLang="hu-HU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Magyar Közút </a:t>
            </a:r>
            <a:r>
              <a:rPr lang="hu-HU" altLang="hu-HU" dirty="0" err="1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NZrt</a:t>
            </a:r>
            <a:r>
              <a:rPr lang="hu-HU" altLang="hu-HU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. elindította programját</a:t>
            </a:r>
          </a:p>
          <a:p>
            <a:pPr marL="0" indent="0" algn="just">
              <a:buClr>
                <a:srgbClr val="EE7F00"/>
              </a:buClr>
              <a:buSzPct val="100000"/>
              <a:buNone/>
            </a:pPr>
            <a:endParaRPr lang="hu-HU" altLang="hu-HU" sz="2000" b="0" dirty="0">
              <a:solidFill>
                <a:srgbClr val="002D62"/>
              </a:solidFill>
              <a:effectLst/>
              <a:cs typeface="Times New Roman" panose="02020603050405020304" pitchFamily="18" charset="0"/>
            </a:endParaRPr>
          </a:p>
          <a:p>
            <a:pPr algn="just">
              <a:buClr>
                <a:srgbClr val="EE7F00"/>
              </a:buClr>
              <a:buSzPct val="100000"/>
            </a:pP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NFM elrendelő levele (2017.06.23.) alapján</a:t>
            </a:r>
          </a:p>
          <a:p>
            <a:pPr algn="just">
              <a:buClr>
                <a:srgbClr val="EE7F00"/>
              </a:buClr>
              <a:buSzPct val="100000"/>
            </a:pP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Belső szabályozás (eljárásrend) elkészült</a:t>
            </a:r>
          </a:p>
          <a:p>
            <a:pPr algn="just">
              <a:buClr>
                <a:srgbClr val="EE7F00"/>
              </a:buClr>
              <a:buSzPct val="100000"/>
            </a:pP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Forrás rendelkezésre áll</a:t>
            </a:r>
          </a:p>
          <a:p>
            <a:pPr algn="just">
              <a:buClr>
                <a:srgbClr val="EE7F00"/>
              </a:buClr>
              <a:buSzPct val="100000"/>
            </a:pP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Elfogadott jogcímrendszer</a:t>
            </a:r>
          </a:p>
          <a:p>
            <a:pPr algn="just">
              <a:buClr>
                <a:srgbClr val="EE7F00"/>
              </a:buClr>
              <a:buSzPct val="100000"/>
            </a:pP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A kísérleti munkákkal kapcsolatos pályázatban való részvétel módja, feltételei (témajavaslat </a:t>
            </a: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  <a:sym typeface="Wingdings"/>
              </a:rPr>
              <a:t></a:t>
            </a:r>
            <a:r>
              <a:rPr lang="hu-HU" altLang="hu-HU" sz="2000" b="0" dirty="0" err="1">
                <a:solidFill>
                  <a:srgbClr val="EE7F00"/>
                </a:solidFill>
                <a:effectLst/>
                <a:cs typeface="Times New Roman" panose="02020603050405020304" pitchFamily="18" charset="0"/>
                <a:hlinkClick r:id="rId3"/>
              </a:rPr>
              <a:t>kiserletiepites</a:t>
            </a:r>
            <a:r>
              <a:rPr lang="hu-HU" altLang="hu-HU" sz="2000" b="0" dirty="0">
                <a:solidFill>
                  <a:srgbClr val="EE7F00"/>
                </a:solidFill>
                <a:effectLst/>
                <a:cs typeface="Times New Roman" panose="02020603050405020304" pitchFamily="18" charset="0"/>
                <a:hlinkClick r:id="rId3"/>
              </a:rPr>
              <a:t>@</a:t>
            </a:r>
            <a:r>
              <a:rPr lang="hu-HU" altLang="hu-HU" sz="2000" b="0" dirty="0" err="1">
                <a:solidFill>
                  <a:srgbClr val="EE7F00"/>
                </a:solidFill>
                <a:effectLst/>
                <a:cs typeface="Times New Roman" panose="02020603050405020304" pitchFamily="18" charset="0"/>
                <a:hlinkClick r:id="rId3"/>
              </a:rPr>
              <a:t>kozut.hu</a:t>
            </a:r>
            <a:r>
              <a:rPr lang="hu-HU" altLang="hu-HU" sz="2000" b="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)</a:t>
            </a:r>
          </a:p>
          <a:p>
            <a:pPr algn="just">
              <a:buClr>
                <a:srgbClr val="EE7F00"/>
              </a:buClr>
              <a:buSzPct val="100000"/>
            </a:pP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A közlekedési ágazat tájékoztatása </a:t>
            </a:r>
          </a:p>
          <a:p>
            <a:pPr algn="just">
              <a:buClr>
                <a:srgbClr val="EE7F00"/>
              </a:buClr>
              <a:buSzPct val="100000"/>
            </a:pP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Kísérleti Építési Bizottság</a:t>
            </a:r>
          </a:p>
          <a:p>
            <a:pPr marL="0" indent="0" algn="just">
              <a:buClr>
                <a:srgbClr val="EE7F00"/>
              </a:buClr>
              <a:buSzPct val="100000"/>
              <a:buNone/>
            </a:pPr>
            <a:r>
              <a:rPr lang="hu-HU" altLang="hu-HU" sz="2000" b="0" dirty="0">
                <a:solidFill>
                  <a:srgbClr val="EE7F00"/>
                </a:solidFill>
                <a:effectLst/>
                <a:cs typeface="Times New Roman" pitchFamily="18" charset="0"/>
              </a:rPr>
              <a:t>	</a:t>
            </a:r>
            <a:endParaRPr lang="hu-HU" altLang="hu-HU" dirty="0">
              <a:solidFill>
                <a:srgbClr val="002D62"/>
              </a:solidFill>
              <a:effectLst/>
              <a:cs typeface="Times New Roman" pitchFamily="18" charset="0"/>
            </a:endParaRPr>
          </a:p>
          <a:p>
            <a:pPr marL="0" indent="0" algn="just">
              <a:buClr>
                <a:srgbClr val="EE7F00"/>
              </a:buClr>
              <a:buSzPct val="100000"/>
              <a:buNone/>
            </a:pPr>
            <a:r>
              <a:rPr lang="hu-HU" altLang="hu-HU" sz="1800" b="0" dirty="0">
                <a:solidFill>
                  <a:srgbClr val="002D62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>
              <a:buClr>
                <a:srgbClr val="EE7F00"/>
              </a:buClr>
              <a:buSzPct val="100000"/>
              <a:buNone/>
            </a:pPr>
            <a:r>
              <a:rPr lang="hu-HU" altLang="hu-HU" sz="1800" b="0" dirty="0">
                <a:solidFill>
                  <a:srgbClr val="002D62"/>
                </a:solidFill>
                <a:effectLst/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178226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Kép 2" descr="ppt_01_ja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717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4338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3200" dirty="0">
                <a:solidFill>
                  <a:srgbClr val="EE7F00"/>
                </a:solidFill>
                <a:cs typeface="Times New Roman" pitchFamily="18" charset="0"/>
              </a:rPr>
              <a:t> 1. A múlt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68760"/>
            <a:ext cx="5616624" cy="4320828"/>
          </a:xfrm>
        </p:spPr>
        <p:txBody>
          <a:bodyPr/>
          <a:lstStyle/>
          <a:p>
            <a:pPr marL="352425" eaLnBrk="1" hangingPunct="1">
              <a:lnSpc>
                <a:spcPct val="80000"/>
              </a:lnSpc>
              <a:buFont typeface="Wingdings" pitchFamily="2" charset="2"/>
              <a:buNone/>
            </a:pPr>
            <a:endParaRPr lang="hu-HU" altLang="hu-HU" sz="2000" dirty="0">
              <a:solidFill>
                <a:srgbClr val="002D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152650" indent="-2143125" algn="just" eaLnBrk="1" hangingPunct="1">
              <a:lnSpc>
                <a:spcPct val="80000"/>
              </a:lnSpc>
              <a:buNone/>
            </a:pPr>
            <a:r>
              <a:rPr lang="hu-HU" altLang="hu-HU" sz="1400" dirty="0">
                <a:solidFill>
                  <a:srgbClr val="002D62"/>
                </a:solidFill>
                <a:effectLst/>
                <a:cs typeface="Times New Roman" pitchFamily="18" charset="0"/>
              </a:rPr>
              <a:t>Ószövetség:	hajlék szabványos leírása </a:t>
            </a:r>
          </a:p>
          <a:p>
            <a:pPr marL="2152650" indent="-2143125" algn="just" eaLnBrk="1" hangingPunct="1">
              <a:lnSpc>
                <a:spcPct val="80000"/>
              </a:lnSpc>
              <a:buNone/>
            </a:pPr>
            <a:r>
              <a:rPr lang="hu-HU" altLang="hu-HU" sz="1400" dirty="0">
                <a:solidFill>
                  <a:srgbClr val="002D62"/>
                </a:solidFill>
                <a:effectLst/>
                <a:cs typeface="Times New Roman" pitchFamily="18" charset="0"/>
              </a:rPr>
              <a:t>	(azonos minőség, azonos méret);</a:t>
            </a:r>
          </a:p>
          <a:p>
            <a:pPr marL="2152650" indent="-2143125" algn="just" eaLnBrk="1" hangingPunct="1">
              <a:lnSpc>
                <a:spcPct val="80000"/>
              </a:lnSpc>
              <a:buNone/>
            </a:pPr>
            <a:endParaRPr lang="hu-HU" altLang="hu-HU" sz="1400" dirty="0">
              <a:solidFill>
                <a:srgbClr val="002D62"/>
              </a:solidFill>
              <a:effectLst/>
              <a:cs typeface="Times New Roman" pitchFamily="18" charset="0"/>
            </a:endParaRPr>
          </a:p>
          <a:p>
            <a:pPr marL="2152650" indent="-2143125" algn="just" eaLnBrk="1" hangingPunct="1">
              <a:lnSpc>
                <a:spcPct val="80000"/>
              </a:lnSpc>
              <a:buNone/>
            </a:pPr>
            <a:r>
              <a:rPr lang="hu-HU" altLang="hu-HU" sz="1400" dirty="0">
                <a:solidFill>
                  <a:srgbClr val="002D62"/>
                </a:solidFill>
                <a:effectLst/>
                <a:cs typeface="Times New Roman" pitchFamily="18" charset="0"/>
              </a:rPr>
              <a:t>Egyiptom: 	szabályos építőelemek, egyedi építmények;</a:t>
            </a:r>
          </a:p>
          <a:p>
            <a:pPr marL="2152650" indent="-2143125" algn="just" eaLnBrk="1" hangingPunct="1">
              <a:lnSpc>
                <a:spcPct val="80000"/>
              </a:lnSpc>
              <a:buNone/>
            </a:pPr>
            <a:endParaRPr lang="hu-HU" altLang="hu-HU" sz="1400" dirty="0">
              <a:solidFill>
                <a:srgbClr val="002D62"/>
              </a:solidFill>
              <a:effectLst/>
              <a:cs typeface="Times New Roman" pitchFamily="18" charset="0"/>
            </a:endParaRPr>
          </a:p>
          <a:p>
            <a:pPr marL="2152650" indent="-2143125" algn="just" eaLnBrk="1" hangingPunct="1">
              <a:lnSpc>
                <a:spcPct val="80000"/>
              </a:lnSpc>
              <a:buNone/>
            </a:pPr>
            <a:r>
              <a:rPr lang="hu-HU" altLang="hu-HU" sz="1400" dirty="0">
                <a:solidFill>
                  <a:srgbClr val="002D62"/>
                </a:solidFill>
                <a:effectLst/>
                <a:cs typeface="Times New Roman" pitchFamily="18" charset="0"/>
              </a:rPr>
              <a:t>Görögök: 	szabályos belső tér lehatárolása, megjelenik a modul;</a:t>
            </a:r>
          </a:p>
          <a:p>
            <a:pPr marL="2152650" indent="-2143125" algn="just" eaLnBrk="1" hangingPunct="1">
              <a:lnSpc>
                <a:spcPct val="80000"/>
              </a:lnSpc>
              <a:buNone/>
            </a:pPr>
            <a:endParaRPr lang="hu-HU" altLang="hu-HU" sz="1400" dirty="0">
              <a:solidFill>
                <a:srgbClr val="002D62"/>
              </a:solidFill>
              <a:effectLst/>
              <a:cs typeface="Times New Roman" pitchFamily="18" charset="0"/>
            </a:endParaRPr>
          </a:p>
          <a:p>
            <a:pPr marL="2152650" indent="-2143125" algn="just" eaLnBrk="1" hangingPunct="1">
              <a:lnSpc>
                <a:spcPct val="80000"/>
              </a:lnSpc>
              <a:buNone/>
            </a:pPr>
            <a:r>
              <a:rPr lang="hu-HU" altLang="hu-HU" sz="1400" dirty="0">
                <a:solidFill>
                  <a:srgbClr val="002D62"/>
                </a:solidFill>
                <a:effectLst/>
                <a:cs typeface="Times New Roman" pitchFamily="18" charset="0"/>
              </a:rPr>
              <a:t>Rómaiak: 	szabályos építőelemek, egyedi létesítmények; </a:t>
            </a:r>
          </a:p>
          <a:p>
            <a:pPr marL="2152650" indent="-2143125" algn="just" eaLnBrk="1" hangingPunct="1">
              <a:lnSpc>
                <a:spcPct val="80000"/>
              </a:lnSpc>
              <a:buNone/>
            </a:pPr>
            <a:r>
              <a:rPr lang="hu-HU" altLang="hu-HU" sz="1400" dirty="0">
                <a:solidFill>
                  <a:srgbClr val="002D62"/>
                </a:solidFill>
                <a:effectLst/>
                <a:cs typeface="Times New Roman" pitchFamily="18" charset="0"/>
              </a:rPr>
              <a:t>	római keresztboltozat; úthálózat;</a:t>
            </a:r>
          </a:p>
          <a:p>
            <a:pPr marL="2152650" indent="-2143125" algn="just" eaLnBrk="1" hangingPunct="1">
              <a:lnSpc>
                <a:spcPct val="80000"/>
              </a:lnSpc>
              <a:buNone/>
            </a:pPr>
            <a:endParaRPr lang="hu-HU" altLang="hu-HU" sz="1400" dirty="0">
              <a:solidFill>
                <a:srgbClr val="002D62"/>
              </a:solidFill>
              <a:effectLst/>
              <a:cs typeface="Times New Roman" pitchFamily="18" charset="0"/>
            </a:endParaRPr>
          </a:p>
          <a:p>
            <a:pPr marL="2152650" indent="-2143125" algn="just" eaLnBrk="1" hangingPunct="1">
              <a:lnSpc>
                <a:spcPct val="80000"/>
              </a:lnSpc>
              <a:buNone/>
            </a:pPr>
            <a:r>
              <a:rPr lang="hu-HU" altLang="hu-HU" sz="1400" dirty="0">
                <a:solidFill>
                  <a:srgbClr val="002D62"/>
                </a:solidFill>
                <a:effectLst/>
                <a:cs typeface="Times New Roman" pitchFamily="18" charset="0"/>
              </a:rPr>
              <a:t>Ókeresztényi kor: 	templomok típus alaprajzok alapján;</a:t>
            </a:r>
          </a:p>
          <a:p>
            <a:pPr marL="2152650" indent="-2143125" algn="just" eaLnBrk="1" hangingPunct="1">
              <a:lnSpc>
                <a:spcPct val="80000"/>
              </a:lnSpc>
              <a:buNone/>
            </a:pPr>
            <a:endParaRPr lang="hu-HU" altLang="hu-HU" sz="1400" dirty="0">
              <a:solidFill>
                <a:srgbClr val="002D62"/>
              </a:solidFill>
              <a:effectLst/>
              <a:cs typeface="Times New Roman" pitchFamily="18" charset="0"/>
            </a:endParaRPr>
          </a:p>
          <a:p>
            <a:pPr marL="2152650" indent="-2143125" algn="just" eaLnBrk="1" hangingPunct="1">
              <a:lnSpc>
                <a:spcPct val="80000"/>
              </a:lnSpc>
              <a:buNone/>
            </a:pPr>
            <a:r>
              <a:rPr lang="hu-HU" altLang="hu-HU" sz="1400" dirty="0">
                <a:solidFill>
                  <a:srgbClr val="002D62"/>
                </a:solidFill>
                <a:effectLst/>
                <a:cs typeface="Times New Roman" pitchFamily="18" charset="0"/>
              </a:rPr>
              <a:t>Román: 	építőmesteri műhelyek, lokális szabályozás;</a:t>
            </a:r>
          </a:p>
          <a:p>
            <a:pPr marL="2152650" indent="-2143125" algn="just" eaLnBrk="1" hangingPunct="1">
              <a:lnSpc>
                <a:spcPct val="80000"/>
              </a:lnSpc>
              <a:buNone/>
            </a:pPr>
            <a:endParaRPr lang="hu-HU" altLang="hu-HU" sz="1400" dirty="0">
              <a:solidFill>
                <a:srgbClr val="002D62"/>
              </a:solidFill>
              <a:effectLst/>
              <a:cs typeface="Times New Roman" pitchFamily="18" charset="0"/>
            </a:endParaRPr>
          </a:p>
          <a:p>
            <a:pPr marL="2152650" indent="-2143125" algn="just" eaLnBrk="1" hangingPunct="1">
              <a:lnSpc>
                <a:spcPct val="80000"/>
              </a:lnSpc>
              <a:buNone/>
            </a:pPr>
            <a:r>
              <a:rPr lang="hu-HU" altLang="hu-HU" sz="1400" dirty="0">
                <a:solidFill>
                  <a:srgbClr val="002D62"/>
                </a:solidFill>
                <a:effectLst/>
                <a:cs typeface="Times New Roman" pitchFamily="18" charset="0"/>
              </a:rPr>
              <a:t>Gótika: 	építés állványzatról,  minőségszabályozás.</a:t>
            </a:r>
          </a:p>
          <a:p>
            <a:pPr marL="352425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hu-HU" altLang="hu-HU" sz="1400" dirty="0">
              <a:solidFill>
                <a:srgbClr val="002D62"/>
              </a:solidFill>
              <a:effectLst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700808"/>
            <a:ext cx="303941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474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2" descr="ppt_01_ja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7175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Cím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20054"/>
          </a:xfrm>
        </p:spPr>
        <p:txBody>
          <a:bodyPr/>
          <a:lstStyle/>
          <a:p>
            <a:pPr eaLnBrk="1" hangingPunct="1"/>
            <a:r>
              <a:rPr lang="hu-HU" altLang="hu-HU" sz="3200" dirty="0">
                <a:solidFill>
                  <a:srgbClr val="EE7F00"/>
                </a:solidFill>
                <a:cs typeface="Times New Roman" panose="02020603050405020304" pitchFamily="18" charset="0"/>
              </a:rPr>
              <a:t>Kísérleti út- és hídépítési munkák</a:t>
            </a:r>
          </a:p>
        </p:txBody>
      </p:sp>
      <p:sp>
        <p:nvSpPr>
          <p:cNvPr id="19460" name="Tartalom helye 2"/>
          <p:cNvSpPr>
            <a:spLocks noGrp="1"/>
          </p:cNvSpPr>
          <p:nvPr>
            <p:ph idx="1"/>
          </p:nvPr>
        </p:nvSpPr>
        <p:spPr>
          <a:xfrm>
            <a:off x="253107" y="1916832"/>
            <a:ext cx="8640960" cy="3777283"/>
          </a:xfrm>
        </p:spPr>
        <p:txBody>
          <a:bodyPr/>
          <a:lstStyle/>
          <a:p>
            <a:pPr marL="457200" lvl="1" indent="0" algn="just">
              <a:buClr>
                <a:srgbClr val="EE7F00"/>
              </a:buClr>
              <a:buSzPct val="100000"/>
              <a:buNone/>
            </a:pPr>
            <a:r>
              <a:rPr lang="hu-HU" altLang="hu-HU" sz="180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Kísérleti út- és hídépítési munkák célja:</a:t>
            </a:r>
          </a:p>
          <a:p>
            <a:pPr marL="457200" lvl="1" indent="0" algn="just">
              <a:buClr>
                <a:srgbClr val="EE7F00"/>
              </a:buClr>
              <a:buSzPct val="100000"/>
              <a:buNone/>
            </a:pPr>
            <a:endParaRPr lang="hu-HU" altLang="hu-HU" sz="1800" b="0" dirty="0">
              <a:solidFill>
                <a:srgbClr val="002D62"/>
              </a:solidFill>
              <a:effectLst/>
              <a:cs typeface="Times New Roman" panose="02020603050405020304" pitchFamily="18" charset="0"/>
            </a:endParaRPr>
          </a:p>
          <a:p>
            <a:pPr lvl="1" algn="just">
              <a:buClr>
                <a:srgbClr val="EE7F00"/>
              </a:buClr>
              <a:buSzPct val="100000"/>
              <a:buFont typeface="Wingdings" panose="05000000000000000000" pitchFamily="2" charset="2"/>
              <a:buChar char="§"/>
            </a:pPr>
            <a:r>
              <a:rPr lang="hu-HU" altLang="hu-HU" sz="18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Új építési anyagok, illetve új  technológiák  alkalmazhatósága</a:t>
            </a:r>
          </a:p>
          <a:p>
            <a:pPr marL="457200" lvl="1" indent="0" algn="just">
              <a:buClr>
                <a:srgbClr val="EE7F00"/>
              </a:buClr>
              <a:buSzPct val="100000"/>
              <a:buNone/>
            </a:pPr>
            <a:endParaRPr lang="hu-HU" altLang="hu-HU" sz="1800" b="0" dirty="0">
              <a:solidFill>
                <a:srgbClr val="002D62"/>
              </a:solidFill>
              <a:effectLst/>
              <a:cs typeface="Times New Roman" panose="02020603050405020304" pitchFamily="18" charset="0"/>
            </a:endParaRPr>
          </a:p>
          <a:p>
            <a:pPr lvl="1" algn="just">
              <a:buClr>
                <a:srgbClr val="EE7F00"/>
              </a:buClr>
              <a:buSzPct val="100000"/>
              <a:buFont typeface="Wingdings" panose="05000000000000000000" pitchFamily="2" charset="2"/>
              <a:buChar char="§"/>
            </a:pPr>
            <a:r>
              <a:rPr lang="hu-HU" altLang="hu-HU" sz="18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Megfelelőség ellenőrzésre vonatkozó hosszú  távú monitorig rendszer működtetése</a:t>
            </a:r>
          </a:p>
          <a:p>
            <a:pPr marL="457200" lvl="1" indent="0" algn="just">
              <a:buClr>
                <a:srgbClr val="EE7F00"/>
              </a:buClr>
              <a:buSzPct val="100000"/>
              <a:buNone/>
            </a:pPr>
            <a:endParaRPr lang="hu-HU" altLang="hu-HU" sz="1800" b="0" dirty="0">
              <a:solidFill>
                <a:srgbClr val="002D62"/>
              </a:solidFill>
              <a:effectLst/>
              <a:cs typeface="Times New Roman" panose="02020603050405020304" pitchFamily="18" charset="0"/>
            </a:endParaRPr>
          </a:p>
          <a:p>
            <a:pPr lvl="1" algn="just">
              <a:buClr>
                <a:srgbClr val="EE7F00"/>
              </a:buClr>
              <a:buSzPct val="100000"/>
              <a:buFont typeface="Wingdings" panose="05000000000000000000" pitchFamily="2" charset="2"/>
              <a:buChar char="§"/>
            </a:pPr>
            <a:r>
              <a:rPr lang="hu-HU" altLang="hu-HU" sz="18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Sikeres záró állapotfelvétel                    Tapasztalatok összefoglalása</a:t>
            </a:r>
          </a:p>
          <a:p>
            <a:pPr marL="457200" lvl="1" indent="0" algn="just">
              <a:buClr>
                <a:srgbClr val="EE7F00"/>
              </a:buClr>
              <a:buSzPct val="100000"/>
              <a:buNone/>
            </a:pPr>
            <a:endParaRPr lang="hu-HU" altLang="hu-HU" sz="1800" b="0" dirty="0">
              <a:solidFill>
                <a:srgbClr val="002D62"/>
              </a:solidFill>
              <a:effectLst/>
              <a:cs typeface="Times New Roman" panose="02020603050405020304" pitchFamily="18" charset="0"/>
            </a:endParaRPr>
          </a:p>
          <a:p>
            <a:pPr lvl="1" algn="just">
              <a:buClr>
                <a:srgbClr val="EE7F00"/>
              </a:buClr>
              <a:buSzPct val="100000"/>
              <a:buFont typeface="Wingdings" panose="05000000000000000000" pitchFamily="2" charset="2"/>
              <a:buChar char="§"/>
            </a:pPr>
            <a:r>
              <a:rPr lang="hu-HU" altLang="hu-HU" sz="18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kísérleti eredmények hasznosítása  </a:t>
            </a:r>
            <a:r>
              <a:rPr lang="hu-HU" altLang="hu-HU" sz="18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  <a:sym typeface="Wingdings"/>
              </a:rPr>
              <a:t>  </a:t>
            </a:r>
            <a:r>
              <a:rPr lang="hu-HU" altLang="hu-HU" sz="200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új útügyi műszaki előírás 						  elkészítése!</a:t>
            </a:r>
          </a:p>
          <a:p>
            <a:pPr marL="4040188" lvl="8" indent="0" algn="just">
              <a:buClr>
                <a:srgbClr val="EE7F00"/>
              </a:buClr>
              <a:buSzPct val="100000"/>
              <a:buNone/>
            </a:pP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  <a:sym typeface="Wingdings"/>
              </a:rPr>
              <a:t>     </a:t>
            </a:r>
            <a:r>
              <a:rPr lang="hu-HU" altLang="hu-HU" sz="18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  <a:sym typeface="Wingdings"/>
              </a:rPr>
              <a:t></a:t>
            </a: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  <a:sym typeface="Wingdings"/>
              </a:rPr>
              <a:t>  </a:t>
            </a:r>
            <a:r>
              <a:rPr lang="hu-HU" altLang="hu-HU" sz="2000" dirty="0">
                <a:solidFill>
                  <a:srgbClr val="002D62"/>
                </a:solidFill>
                <a:effectLst/>
                <a:cs typeface="Times New Roman" panose="02020603050405020304" pitchFamily="18" charset="0"/>
                <a:sym typeface="Wingdings"/>
              </a:rPr>
              <a:t>NMÉ előkészítése!</a:t>
            </a:r>
            <a:endParaRPr lang="hu-HU" altLang="hu-HU" sz="2000" dirty="0">
              <a:solidFill>
                <a:srgbClr val="002D62"/>
              </a:solidFill>
              <a:effectLst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endParaRPr lang="hu-HU" altLang="hu-HU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Jobbra nyíl 3"/>
          <p:cNvSpPr/>
          <p:nvPr/>
        </p:nvSpPr>
        <p:spPr>
          <a:xfrm>
            <a:off x="4007636" y="4797152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8804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Kép 2" descr="ppt_01_ja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717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Cím 1"/>
          <p:cNvSpPr>
            <a:spLocks noGrp="1"/>
          </p:cNvSpPr>
          <p:nvPr>
            <p:ph type="title"/>
          </p:nvPr>
        </p:nvSpPr>
        <p:spPr>
          <a:xfrm>
            <a:off x="458787" y="836712"/>
            <a:ext cx="8229600" cy="648046"/>
          </a:xfrm>
        </p:spPr>
        <p:txBody>
          <a:bodyPr/>
          <a:lstStyle/>
          <a:p>
            <a:pPr eaLnBrk="1" hangingPunct="1"/>
            <a:r>
              <a:rPr lang="hu-HU" altLang="hu-HU" sz="3200" dirty="0">
                <a:solidFill>
                  <a:srgbClr val="EE7F00"/>
                </a:solidFill>
                <a:cs typeface="Times New Roman" panose="02020603050405020304" pitchFamily="18" charset="0"/>
              </a:rPr>
              <a:t>Kísérleti út- és hídépítési munkák</a:t>
            </a:r>
          </a:p>
        </p:txBody>
      </p:sp>
      <p:sp>
        <p:nvSpPr>
          <p:cNvPr id="20484" name="Tartalom helye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 marL="0" indent="0">
              <a:buClr>
                <a:srgbClr val="EE7F00"/>
              </a:buClr>
              <a:buSzPct val="100000"/>
              <a:buNone/>
            </a:pPr>
            <a:r>
              <a:rPr lang="hu-HU" altLang="hu-HU" sz="200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Eljárásrend:</a:t>
            </a: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	</a:t>
            </a:r>
            <a:r>
              <a:rPr lang="hu-HU" altLang="hu-HU" sz="18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	</a:t>
            </a:r>
            <a:endParaRPr lang="hu-HU" altLang="hu-HU" sz="2000" dirty="0">
              <a:solidFill>
                <a:srgbClr val="002D62"/>
              </a:solidFill>
              <a:effectLst/>
              <a:cs typeface="Times New Roman" panose="02020603050405020304" pitchFamily="18" charset="0"/>
            </a:endParaRPr>
          </a:p>
          <a:p>
            <a:pPr lvl="1" algn="just">
              <a:buClr>
                <a:srgbClr val="EE7F00"/>
              </a:buClr>
              <a:buSzPct val="100000"/>
              <a:buFont typeface="Wingdings" panose="05000000000000000000" pitchFamily="2" charset="2"/>
              <a:buChar char="Ø"/>
            </a:pPr>
            <a:r>
              <a:rPr lang="hu-HU" altLang="hu-HU" sz="18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cél, alapelvek megfogalmazása,</a:t>
            </a:r>
          </a:p>
          <a:p>
            <a:pPr lvl="1" algn="just">
              <a:buClr>
                <a:srgbClr val="EE7F00"/>
              </a:buClr>
              <a:buSzPct val="100000"/>
              <a:buFont typeface="Wingdings" panose="05000000000000000000" pitchFamily="2" charset="2"/>
              <a:buChar char="Ø"/>
            </a:pPr>
            <a:r>
              <a:rPr lang="hu-HU" altLang="hu-HU" sz="18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Kísérleti Építési Bizottság munkarendje,</a:t>
            </a:r>
          </a:p>
          <a:p>
            <a:pPr lvl="1" algn="just">
              <a:buClr>
                <a:srgbClr val="EE7F00"/>
              </a:buClr>
              <a:buSzPct val="100000"/>
              <a:buFont typeface="Wingdings" panose="05000000000000000000" pitchFamily="2" charset="2"/>
              <a:buChar char="Ø"/>
            </a:pPr>
            <a:r>
              <a:rPr lang="hu-HU" altLang="hu-HU" sz="18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témajavaslat benyújtásának tartalmi, formai követelményei,</a:t>
            </a:r>
          </a:p>
          <a:p>
            <a:pPr lvl="1" algn="just">
              <a:buClr>
                <a:srgbClr val="EE7F00"/>
              </a:buClr>
              <a:buSzPct val="100000"/>
              <a:buFont typeface="Wingdings" panose="05000000000000000000" pitchFamily="2" charset="2"/>
              <a:buChar char="Ø"/>
            </a:pPr>
            <a:r>
              <a:rPr lang="hu-HU" altLang="hu-HU" sz="18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kivitelezésre vonatkozó szerződéses,  finanszírozási kérdések,</a:t>
            </a:r>
          </a:p>
          <a:p>
            <a:pPr lvl="1" algn="just">
              <a:buClr>
                <a:srgbClr val="EE7F00"/>
              </a:buClr>
              <a:buSzPct val="100000"/>
              <a:buFont typeface="Wingdings" panose="05000000000000000000" pitchFamily="2" charset="2"/>
              <a:buChar char="Ø"/>
            </a:pPr>
            <a:r>
              <a:rPr lang="hu-HU" altLang="hu-HU" sz="18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kísérleti létesítmény megvalósításának műszaki paramétereit rögzítő  	    dokumentumok, </a:t>
            </a:r>
          </a:p>
          <a:p>
            <a:pPr marL="0" indent="0" algn="just">
              <a:buClr>
                <a:srgbClr val="EE7F00"/>
              </a:buClr>
              <a:buSzPct val="100000"/>
              <a:buNone/>
            </a:pPr>
            <a:r>
              <a:rPr lang="hu-HU" altLang="hu-HU" sz="18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		- Műszaki specifikáció</a:t>
            </a:r>
          </a:p>
          <a:p>
            <a:pPr marL="0" indent="0" algn="just">
              <a:buClr>
                <a:srgbClr val="EE7F00"/>
              </a:buClr>
              <a:buSzPct val="100000"/>
              <a:buNone/>
            </a:pPr>
            <a:r>
              <a:rPr lang="hu-HU" altLang="hu-HU" sz="18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		- Technológiai utasítás</a:t>
            </a:r>
          </a:p>
          <a:p>
            <a:pPr marL="0" indent="0" algn="just">
              <a:buClr>
                <a:srgbClr val="EE7F00"/>
              </a:buClr>
              <a:buSzPct val="100000"/>
              <a:buNone/>
            </a:pPr>
            <a:r>
              <a:rPr lang="hu-HU" altLang="hu-HU" sz="18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		- Mintavételi és megfelelőség- igazolási terv</a:t>
            </a:r>
          </a:p>
          <a:p>
            <a:pPr lvl="1" algn="just">
              <a:buClr>
                <a:srgbClr val="EE7F00"/>
              </a:buClr>
              <a:buSzPct val="100000"/>
              <a:buFont typeface="Wingdings" panose="05000000000000000000" pitchFamily="2" charset="2"/>
              <a:buChar char="Ø"/>
            </a:pPr>
            <a:r>
              <a:rPr lang="hu-HU" altLang="hu-HU" sz="18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kísérleti létesítmény megfelelőségi igazolása, </a:t>
            </a:r>
          </a:p>
          <a:p>
            <a:pPr lvl="1" algn="just">
              <a:buClr>
                <a:srgbClr val="EE7F00"/>
              </a:buClr>
              <a:buSzPct val="100000"/>
              <a:buFont typeface="Wingdings" panose="05000000000000000000" pitchFamily="2" charset="2"/>
              <a:buChar char="Ø"/>
            </a:pPr>
            <a:r>
              <a:rPr lang="hu-HU" altLang="hu-HU" sz="18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átadás- átvételi eljárás,</a:t>
            </a:r>
          </a:p>
          <a:p>
            <a:pPr lvl="1" algn="just">
              <a:buClr>
                <a:srgbClr val="EE7F00"/>
              </a:buClr>
              <a:buSzPct val="100000"/>
              <a:buFont typeface="Wingdings" panose="05000000000000000000" pitchFamily="2" charset="2"/>
              <a:buChar char="Ø"/>
            </a:pPr>
            <a:r>
              <a:rPr lang="hu-HU" altLang="hu-HU" sz="18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monitoring rendszer 1-5 év.</a:t>
            </a:r>
          </a:p>
          <a:p>
            <a:pPr marL="0" indent="0" algn="just">
              <a:buClr>
                <a:srgbClr val="EE7F00"/>
              </a:buClr>
              <a:buSzPct val="100000"/>
              <a:buNone/>
            </a:pPr>
            <a:endParaRPr lang="hu-HU" altLang="hu-HU" sz="1800" b="0" dirty="0">
              <a:solidFill>
                <a:srgbClr val="002D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rgbClr val="EE7F00"/>
              </a:buClr>
              <a:buSzPct val="100000"/>
              <a:buNone/>
            </a:pPr>
            <a:r>
              <a:rPr lang="hu-HU" altLang="hu-HU" sz="1800" b="0" dirty="0">
                <a:solidFill>
                  <a:srgbClr val="002D62"/>
                </a:solidFill>
                <a:effectLst/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447996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Kép 2" descr="ppt_01_ja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717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Cím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648046"/>
          </a:xfrm>
        </p:spPr>
        <p:txBody>
          <a:bodyPr/>
          <a:lstStyle/>
          <a:p>
            <a:pPr eaLnBrk="1" hangingPunct="1"/>
            <a:r>
              <a:rPr lang="hu-HU" altLang="hu-HU" sz="3200" dirty="0">
                <a:solidFill>
                  <a:srgbClr val="EE7F00"/>
                </a:solidFill>
                <a:cs typeface="Times New Roman" panose="02020603050405020304" pitchFamily="18" charset="0"/>
              </a:rPr>
              <a:t>Kísérleti út- és hídépítési munkák</a:t>
            </a:r>
          </a:p>
        </p:txBody>
      </p:sp>
      <p:sp>
        <p:nvSpPr>
          <p:cNvPr id="20484" name="Tartalom helye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marL="0" indent="0">
              <a:buClr>
                <a:srgbClr val="EE7F00"/>
              </a:buClr>
              <a:buSzPct val="100000"/>
              <a:buNone/>
            </a:pPr>
            <a:r>
              <a:rPr lang="hu-HU" altLang="hu-HU" sz="200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Alapelvek:</a:t>
            </a: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	</a:t>
            </a:r>
            <a:r>
              <a:rPr lang="hu-HU" altLang="hu-HU" sz="18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	</a:t>
            </a:r>
            <a:endParaRPr lang="hu-HU" altLang="hu-HU" sz="2000" dirty="0">
              <a:solidFill>
                <a:srgbClr val="002D62"/>
              </a:solidFill>
              <a:effectLst/>
              <a:cs typeface="Times New Roman" panose="02020603050405020304" pitchFamily="18" charset="0"/>
            </a:endParaRPr>
          </a:p>
          <a:p>
            <a:pPr lvl="1" algn="just">
              <a:buClr>
                <a:srgbClr val="EE7F00"/>
              </a:buClr>
              <a:buSzPct val="100000"/>
              <a:buFont typeface="Wingdings" panose="05000000000000000000" pitchFamily="2" charset="2"/>
              <a:buChar char="Ø"/>
            </a:pPr>
            <a:r>
              <a:rPr lang="hu-HU" altLang="hu-HU" sz="18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szakmai elkötelezettség, pártatlanság, </a:t>
            </a:r>
          </a:p>
          <a:p>
            <a:pPr lvl="1" algn="just">
              <a:buClr>
                <a:srgbClr val="EE7F00"/>
              </a:buClr>
              <a:buSzPct val="100000"/>
              <a:buFont typeface="Wingdings" panose="05000000000000000000" pitchFamily="2" charset="2"/>
              <a:buChar char="Ø"/>
            </a:pPr>
            <a:r>
              <a:rPr lang="hu-HU" altLang="hu-HU" sz="18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felelősségtudat, szakszerűség, </a:t>
            </a:r>
          </a:p>
          <a:p>
            <a:pPr lvl="1" algn="just">
              <a:buClr>
                <a:srgbClr val="EE7F00"/>
              </a:buClr>
              <a:buSzPct val="100000"/>
              <a:buFont typeface="Wingdings" panose="05000000000000000000" pitchFamily="2" charset="2"/>
              <a:buChar char="Ø"/>
            </a:pPr>
            <a:r>
              <a:rPr lang="hu-HU" altLang="hu-HU" sz="18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tárgyszerűség, </a:t>
            </a:r>
          </a:p>
          <a:p>
            <a:pPr lvl="1" algn="just">
              <a:buClr>
                <a:srgbClr val="EE7F00"/>
              </a:buClr>
              <a:buSzPct val="100000"/>
              <a:buFont typeface="Wingdings" panose="05000000000000000000" pitchFamily="2" charset="2"/>
              <a:buChar char="Ø"/>
            </a:pPr>
            <a:r>
              <a:rPr lang="hu-HU" altLang="hu-HU" sz="18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áttekinthetőség, </a:t>
            </a:r>
          </a:p>
          <a:p>
            <a:pPr lvl="1" algn="just">
              <a:buClr>
                <a:srgbClr val="EE7F00"/>
              </a:buClr>
              <a:buSzPct val="100000"/>
              <a:buFont typeface="Wingdings" panose="05000000000000000000" pitchFamily="2" charset="2"/>
              <a:buChar char="Ø"/>
            </a:pPr>
            <a:r>
              <a:rPr lang="hu-HU" altLang="hu-HU" sz="18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érdekeltek bevonása, </a:t>
            </a:r>
          </a:p>
          <a:p>
            <a:pPr lvl="1" algn="just">
              <a:buClr>
                <a:srgbClr val="EE7F00"/>
              </a:buClr>
              <a:buSzPct val="100000"/>
              <a:buFont typeface="Wingdings" panose="05000000000000000000" pitchFamily="2" charset="2"/>
              <a:buChar char="Ø"/>
            </a:pPr>
            <a:r>
              <a:rPr lang="hu-HU" altLang="hu-HU" sz="18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alkalmazkodás a tudomány, a műszaki gyakorlat eredményeihez, </a:t>
            </a:r>
          </a:p>
          <a:p>
            <a:pPr lvl="1" algn="just">
              <a:buClr>
                <a:srgbClr val="EE7F00"/>
              </a:buClr>
              <a:buSzPct val="100000"/>
              <a:buFont typeface="Wingdings" panose="05000000000000000000" pitchFamily="2" charset="2"/>
              <a:buChar char="Ø"/>
            </a:pPr>
            <a:r>
              <a:rPr lang="hu-HU" altLang="hu-HU" sz="18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társadalmi hasznosság értékelése,</a:t>
            </a:r>
          </a:p>
          <a:p>
            <a:pPr lvl="1" algn="just">
              <a:buClr>
                <a:srgbClr val="EE7F00"/>
              </a:buClr>
              <a:buSzPct val="100000"/>
              <a:buFont typeface="Wingdings" panose="05000000000000000000" pitchFamily="2" charset="2"/>
              <a:buChar char="Ø"/>
            </a:pPr>
            <a:r>
              <a:rPr lang="hu-HU" altLang="hu-HU" sz="18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egészség- és környezetvédelem,</a:t>
            </a:r>
          </a:p>
          <a:p>
            <a:pPr lvl="1" algn="just">
              <a:buClr>
                <a:srgbClr val="EE7F00"/>
              </a:buClr>
              <a:buSzPct val="100000"/>
              <a:buFont typeface="Wingdings" panose="05000000000000000000" pitchFamily="2" charset="2"/>
              <a:buChar char="Ø"/>
            </a:pPr>
            <a:r>
              <a:rPr lang="hu-HU" altLang="hu-HU" sz="18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természeti erőforrások fenntartható használata,</a:t>
            </a:r>
          </a:p>
          <a:p>
            <a:pPr lvl="1" algn="just">
              <a:buClr>
                <a:srgbClr val="EE7F00"/>
              </a:buClr>
              <a:buSzPct val="100000"/>
              <a:buFont typeface="Wingdings" panose="05000000000000000000" pitchFamily="2" charset="2"/>
              <a:buChar char="Ø"/>
            </a:pPr>
            <a:r>
              <a:rPr lang="hu-HU" altLang="hu-HU" sz="18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nemzetgazdasági igények,</a:t>
            </a:r>
          </a:p>
          <a:p>
            <a:pPr lvl="1" algn="just">
              <a:buClr>
                <a:srgbClr val="EE7F00"/>
              </a:buClr>
              <a:buSzPct val="100000"/>
              <a:buFont typeface="Wingdings" panose="05000000000000000000" pitchFamily="2" charset="2"/>
              <a:buChar char="Ø"/>
            </a:pPr>
            <a:r>
              <a:rPr lang="hu-HU" altLang="hu-HU" sz="18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útügyi tevékenység színvonalának javítása</a:t>
            </a:r>
          </a:p>
          <a:p>
            <a:pPr lvl="1" algn="just">
              <a:buClr>
                <a:srgbClr val="EE7F00"/>
              </a:buClr>
              <a:buSzPct val="100000"/>
              <a:buFont typeface="Wingdings" panose="05000000000000000000" pitchFamily="2" charset="2"/>
              <a:buChar char="Ø"/>
            </a:pPr>
            <a:endParaRPr lang="hu-HU" altLang="hu-HU" sz="1800" b="0" dirty="0">
              <a:solidFill>
                <a:srgbClr val="002D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Clr>
                <a:srgbClr val="EE7F00"/>
              </a:buClr>
              <a:buSzPct val="100000"/>
              <a:buFont typeface="Wingdings" panose="05000000000000000000" pitchFamily="2" charset="2"/>
              <a:buChar char="Ø"/>
            </a:pPr>
            <a:endParaRPr lang="hu-HU" altLang="hu-HU" sz="1800" b="0" dirty="0">
              <a:solidFill>
                <a:srgbClr val="002D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rgbClr val="EE7F00"/>
              </a:buClr>
              <a:buSzPct val="100000"/>
              <a:buNone/>
            </a:pPr>
            <a:endParaRPr lang="hu-HU" altLang="hu-HU" sz="1800" b="0" dirty="0">
              <a:solidFill>
                <a:srgbClr val="002D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rgbClr val="EE7F00"/>
              </a:buClr>
              <a:buSzPct val="100000"/>
              <a:buNone/>
            </a:pPr>
            <a:r>
              <a:rPr lang="hu-HU" altLang="hu-HU" sz="1800" b="0" dirty="0">
                <a:solidFill>
                  <a:srgbClr val="002D62"/>
                </a:solidFill>
                <a:effectLst/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811579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2" descr="ppt_01_ja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7175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Cím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20054"/>
          </a:xfrm>
        </p:spPr>
        <p:txBody>
          <a:bodyPr/>
          <a:lstStyle/>
          <a:p>
            <a:pPr eaLnBrk="1" hangingPunct="1"/>
            <a:r>
              <a:rPr lang="hu-HU" altLang="hu-HU" sz="3200" dirty="0">
                <a:solidFill>
                  <a:srgbClr val="EE7F00"/>
                </a:solidFill>
                <a:cs typeface="Times New Roman" panose="02020603050405020304" pitchFamily="18" charset="0"/>
              </a:rPr>
              <a:t>Kísérleti út- és hídépítési munkák</a:t>
            </a:r>
          </a:p>
        </p:txBody>
      </p:sp>
      <p:sp>
        <p:nvSpPr>
          <p:cNvPr id="19460" name="Tartalom helye 2"/>
          <p:cNvSpPr>
            <a:spLocks noGrp="1"/>
          </p:cNvSpPr>
          <p:nvPr>
            <p:ph idx="1"/>
          </p:nvPr>
        </p:nvSpPr>
        <p:spPr>
          <a:xfrm>
            <a:off x="253107" y="1916832"/>
            <a:ext cx="8640960" cy="4320480"/>
          </a:xfrm>
        </p:spPr>
        <p:txBody>
          <a:bodyPr/>
          <a:lstStyle/>
          <a:p>
            <a:pPr marL="457200" lvl="1" indent="0" algn="just">
              <a:buClr>
                <a:srgbClr val="EE7F00"/>
              </a:buClr>
              <a:buSzPct val="100000"/>
              <a:buNone/>
            </a:pP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Témajavaslatok benyújtása:</a:t>
            </a:r>
          </a:p>
          <a:p>
            <a:pPr marL="457200" lvl="1" indent="0" algn="just">
              <a:buClr>
                <a:srgbClr val="EE7F00"/>
              </a:buClr>
              <a:buSzPct val="100000"/>
              <a:buNone/>
            </a:pPr>
            <a:endParaRPr lang="hu-HU" altLang="hu-HU" sz="2000" b="0" dirty="0">
              <a:solidFill>
                <a:srgbClr val="002D62"/>
              </a:solidFill>
              <a:effectLst/>
              <a:cs typeface="Times New Roman" panose="02020603050405020304" pitchFamily="18" charset="0"/>
            </a:endParaRPr>
          </a:p>
          <a:p>
            <a:pPr lvl="1" algn="just">
              <a:buClr>
                <a:srgbClr val="EE7F00"/>
              </a:buClr>
              <a:buSzPct val="100000"/>
              <a:buFont typeface="Wingdings" panose="05000000000000000000" pitchFamily="2" charset="2"/>
              <a:buChar char="v"/>
            </a:pP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Folyamatosan benyújthatóak</a:t>
            </a:r>
          </a:p>
          <a:p>
            <a:pPr lvl="1" algn="just">
              <a:buClr>
                <a:srgbClr val="EE7F00"/>
              </a:buClr>
              <a:buSzPct val="100000"/>
              <a:buFont typeface="Wingdings" panose="05000000000000000000" pitchFamily="2" charset="2"/>
              <a:buChar char="v"/>
            </a:pP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Kísérleti Építési Bizottság bírálja el, várhatóan negyedévente</a:t>
            </a:r>
          </a:p>
          <a:p>
            <a:pPr lvl="1" algn="just">
              <a:buClr>
                <a:srgbClr val="EE7F00"/>
              </a:buClr>
              <a:buSzPct val="100000"/>
              <a:buFont typeface="Wingdings" panose="05000000000000000000" pitchFamily="2" charset="2"/>
              <a:buChar char="v"/>
            </a:pP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Információ: </a:t>
            </a:r>
            <a:r>
              <a:rPr lang="hu-HU" altLang="hu-HU" sz="2000" b="0" dirty="0" err="1">
                <a:solidFill>
                  <a:srgbClr val="002D62"/>
                </a:solidFill>
                <a:effectLst/>
                <a:cs typeface="Times New Roman" panose="02020603050405020304" pitchFamily="18" charset="0"/>
                <a:hlinkClick r:id="rId3"/>
              </a:rPr>
              <a:t>www.kozut.hu</a:t>
            </a:r>
            <a:endParaRPr lang="hu-HU" altLang="hu-HU" sz="2000" b="0" dirty="0">
              <a:solidFill>
                <a:srgbClr val="002D62"/>
              </a:solidFill>
              <a:effectLst/>
              <a:cs typeface="Times New Roman" panose="02020603050405020304" pitchFamily="18" charset="0"/>
            </a:endParaRPr>
          </a:p>
          <a:p>
            <a:pPr lvl="1" algn="just">
              <a:buClr>
                <a:srgbClr val="EE7F00"/>
              </a:buClr>
              <a:buSzPct val="100000"/>
              <a:buFont typeface="Wingdings" panose="05000000000000000000" pitchFamily="2" charset="2"/>
              <a:buChar char="v"/>
            </a:pP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  <a:hlinkClick r:id="rId4"/>
              </a:rPr>
              <a:t>http://internet.kozut.hu/Lapok/kiserleti-ut-hidepitesi-munkak.aspx</a:t>
            </a:r>
            <a:endParaRPr lang="hu-HU" altLang="hu-HU" sz="2000" b="0" dirty="0">
              <a:solidFill>
                <a:srgbClr val="002D62"/>
              </a:solidFill>
              <a:effectLst/>
              <a:cs typeface="Times New Roman" panose="02020603050405020304" pitchFamily="18" charset="0"/>
            </a:endParaRPr>
          </a:p>
          <a:p>
            <a:pPr lvl="1" algn="just">
              <a:buClr>
                <a:srgbClr val="EE7F00"/>
              </a:buClr>
              <a:buSzPct val="100000"/>
              <a:buFont typeface="Wingdings" panose="05000000000000000000" pitchFamily="2" charset="2"/>
              <a:buChar char="v"/>
            </a:pP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Magyar Közút Nonprofit Zrt. </a:t>
            </a:r>
          </a:p>
          <a:p>
            <a:pPr marL="457200" lvl="1" indent="0" algn="just">
              <a:buClr>
                <a:srgbClr val="EE7F00"/>
              </a:buClr>
              <a:buSzPct val="100000"/>
              <a:buNone/>
            </a:pP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     1024 Budapest, Fényes Elek utca 7-13.</a:t>
            </a:r>
          </a:p>
          <a:p>
            <a:pPr marL="457200" lvl="1" indent="0" algn="just">
              <a:buClr>
                <a:srgbClr val="EE7F00"/>
              </a:buClr>
              <a:buSzPct val="100000"/>
              <a:buNone/>
            </a:pP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      </a:t>
            </a:r>
            <a:r>
              <a:rPr lang="hu-HU" altLang="hu-HU" sz="2000" b="0" dirty="0" err="1">
                <a:solidFill>
                  <a:srgbClr val="002D62"/>
                </a:solidFill>
                <a:effectLst/>
                <a:cs typeface="Times New Roman" panose="02020603050405020304" pitchFamily="18" charset="0"/>
                <a:hlinkClick r:id="rId5"/>
              </a:rPr>
              <a:t>kiserletiepites</a:t>
            </a: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  <a:hlinkClick r:id="rId5"/>
              </a:rPr>
              <a:t>@</a:t>
            </a:r>
            <a:r>
              <a:rPr lang="hu-HU" altLang="hu-HU" sz="2000" b="0" dirty="0" err="1">
                <a:solidFill>
                  <a:srgbClr val="002D62"/>
                </a:solidFill>
                <a:effectLst/>
                <a:cs typeface="Times New Roman" panose="02020603050405020304" pitchFamily="18" charset="0"/>
                <a:hlinkClick r:id="rId5"/>
              </a:rPr>
              <a:t>kozut.hu</a:t>
            </a:r>
            <a:endParaRPr lang="hu-HU" altLang="hu-HU" sz="2000" b="0" dirty="0">
              <a:solidFill>
                <a:srgbClr val="002D62"/>
              </a:solidFill>
              <a:effectLst/>
              <a:cs typeface="Times New Roman" panose="02020603050405020304" pitchFamily="18" charset="0"/>
            </a:endParaRPr>
          </a:p>
          <a:p>
            <a:pPr marL="457200" lvl="1" indent="0" algn="just">
              <a:buClr>
                <a:srgbClr val="EE7F00"/>
              </a:buClr>
              <a:buSzPct val="100000"/>
              <a:buNone/>
            </a:pPr>
            <a:endParaRPr lang="hu-HU" altLang="hu-HU" sz="1800" dirty="0">
              <a:solidFill>
                <a:srgbClr val="002D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Clr>
                <a:srgbClr val="EE7F00"/>
              </a:buClr>
              <a:buSzPct val="100000"/>
              <a:buNone/>
            </a:pPr>
            <a:endParaRPr lang="hu-HU" altLang="hu-HU" sz="1800" b="0" dirty="0">
              <a:solidFill>
                <a:srgbClr val="002D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endParaRPr lang="hu-HU" altLang="hu-HU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6250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2" descr="ppt_01_ja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4" y="-27384"/>
            <a:ext cx="9147175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Cím 1"/>
          <p:cNvSpPr>
            <a:spLocks noGrp="1"/>
          </p:cNvSpPr>
          <p:nvPr>
            <p:ph type="title"/>
          </p:nvPr>
        </p:nvSpPr>
        <p:spPr>
          <a:xfrm>
            <a:off x="471231" y="764704"/>
            <a:ext cx="8229600" cy="720054"/>
          </a:xfrm>
        </p:spPr>
        <p:txBody>
          <a:bodyPr/>
          <a:lstStyle/>
          <a:p>
            <a:pPr eaLnBrk="1" hangingPunct="1"/>
            <a:r>
              <a:rPr lang="hu-HU" altLang="hu-HU" sz="3200" dirty="0">
                <a:solidFill>
                  <a:srgbClr val="EE7F00"/>
                </a:solidFill>
                <a:cs typeface="Times New Roman" panose="02020603050405020304" pitchFamily="18" charset="0"/>
              </a:rPr>
              <a:t>Kísérleti út- és hídépítési munkák</a:t>
            </a:r>
          </a:p>
        </p:txBody>
      </p:sp>
      <p:sp>
        <p:nvSpPr>
          <p:cNvPr id="19460" name="Tartalom helye 2"/>
          <p:cNvSpPr>
            <a:spLocks noGrp="1"/>
          </p:cNvSpPr>
          <p:nvPr>
            <p:ph idx="1"/>
          </p:nvPr>
        </p:nvSpPr>
        <p:spPr>
          <a:xfrm>
            <a:off x="253107" y="1522499"/>
            <a:ext cx="8640960" cy="4786821"/>
          </a:xfrm>
        </p:spPr>
        <p:txBody>
          <a:bodyPr/>
          <a:lstStyle/>
          <a:p>
            <a:pPr marL="457200" lvl="1" indent="0" algn="just">
              <a:buClr>
                <a:srgbClr val="EE7F00"/>
              </a:buClr>
              <a:buSzPct val="100000"/>
              <a:buNone/>
            </a:pP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Beérkezett pályázatok :</a:t>
            </a:r>
          </a:p>
          <a:p>
            <a:pPr lvl="1" algn="just">
              <a:buClr>
                <a:srgbClr val="EE7F00"/>
              </a:buClr>
              <a:buSzPct val="100000"/>
              <a:buFont typeface="Wingdings" panose="05000000000000000000" pitchFamily="2" charset="2"/>
              <a:buChar char="§"/>
            </a:pP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2018. április 4. Kísérleti építési bizottság alakuló ülése</a:t>
            </a:r>
          </a:p>
          <a:p>
            <a:pPr lvl="1" algn="just">
              <a:buClr>
                <a:srgbClr val="EE7F00"/>
              </a:buClr>
              <a:buSzPct val="100000"/>
              <a:buFont typeface="Wingdings" panose="05000000000000000000" pitchFamily="2" charset="2"/>
              <a:buChar char="§"/>
            </a:pP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25 db pályázat érkezett</a:t>
            </a:r>
          </a:p>
          <a:p>
            <a:pPr lvl="1" algn="just">
              <a:buClr>
                <a:srgbClr val="EE7F00"/>
              </a:buClr>
              <a:buSzPct val="100000"/>
              <a:buFont typeface="Wingdings" panose="05000000000000000000" pitchFamily="2" charset="2"/>
              <a:buChar char="§"/>
            </a:pP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1,2 milliárd Ft értékben nyújtottak be javaslatokat</a:t>
            </a:r>
          </a:p>
          <a:p>
            <a:pPr lvl="1" algn="just">
              <a:buClr>
                <a:srgbClr val="EE7F00"/>
              </a:buClr>
              <a:buSzPct val="100000"/>
              <a:buFont typeface="Wingdings" panose="05000000000000000000" pitchFamily="2" charset="2"/>
              <a:buChar char="§"/>
            </a:pP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témakörök:</a:t>
            </a:r>
          </a:p>
          <a:p>
            <a:pPr lvl="2" algn="just">
              <a:buClr>
                <a:srgbClr val="EE7F00"/>
              </a:buClr>
              <a:buSzPct val="100000"/>
              <a:buFont typeface="Wingdings" panose="05000000000000000000" pitchFamily="2" charset="2"/>
              <a:buChar char="§"/>
            </a:pP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beton (2 db)</a:t>
            </a:r>
          </a:p>
          <a:p>
            <a:pPr lvl="2" algn="just">
              <a:buClr>
                <a:srgbClr val="EE7F00"/>
              </a:buClr>
              <a:buSzPct val="100000"/>
              <a:buFont typeface="Wingdings" panose="05000000000000000000" pitchFamily="2" charset="2"/>
              <a:buChar char="§"/>
            </a:pP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aszfalt (11 db)</a:t>
            </a:r>
          </a:p>
          <a:p>
            <a:pPr lvl="2" algn="just">
              <a:buClr>
                <a:srgbClr val="EE7F00"/>
              </a:buClr>
              <a:buSzPct val="100000"/>
              <a:buFont typeface="Wingdings" panose="05000000000000000000" pitchFamily="2" charset="2"/>
              <a:buChar char="§"/>
            </a:pP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TSM (5 db)</a:t>
            </a:r>
          </a:p>
          <a:p>
            <a:pPr lvl="2" algn="just">
              <a:buClr>
                <a:srgbClr val="EE7F00"/>
              </a:buClr>
              <a:buSzPct val="100000"/>
              <a:buFont typeface="Wingdings" panose="05000000000000000000" pitchFamily="2" charset="2"/>
              <a:buChar char="§"/>
            </a:pP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egyéb (10 db)</a:t>
            </a:r>
          </a:p>
          <a:p>
            <a:pPr lvl="3" algn="just">
              <a:buClr>
                <a:srgbClr val="EE7F00"/>
              </a:buClr>
              <a:buSzPct val="100000"/>
              <a:buFont typeface="Wingdings" panose="05000000000000000000" pitchFamily="2" charset="2"/>
              <a:buChar char="§"/>
            </a:pPr>
            <a:endParaRPr lang="hu-HU" altLang="hu-HU" sz="1800" dirty="0">
              <a:solidFill>
                <a:srgbClr val="002D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3" algn="just">
              <a:buClr>
                <a:srgbClr val="EE7F00"/>
              </a:buClr>
              <a:buSzPct val="100000"/>
              <a:buFont typeface="Wingdings" panose="05000000000000000000" pitchFamily="2" charset="2"/>
              <a:buChar char="§"/>
            </a:pPr>
            <a:endParaRPr lang="hu-HU" altLang="hu-HU" sz="1800" dirty="0">
              <a:solidFill>
                <a:srgbClr val="002D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Clr>
                <a:srgbClr val="EE7F00"/>
              </a:buClr>
              <a:buSzPct val="100000"/>
              <a:buNone/>
            </a:pPr>
            <a:endParaRPr lang="hu-HU" altLang="hu-HU" sz="1800" dirty="0">
              <a:solidFill>
                <a:srgbClr val="002D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Clr>
                <a:srgbClr val="EE7F00"/>
              </a:buClr>
              <a:buSzPct val="100000"/>
              <a:buNone/>
            </a:pPr>
            <a:endParaRPr lang="hu-HU" altLang="hu-HU" sz="1800" b="0" dirty="0">
              <a:solidFill>
                <a:srgbClr val="002D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endParaRPr lang="hu-HU" altLang="hu-HU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7799846"/>
              </p:ext>
            </p:extLst>
          </p:nvPr>
        </p:nvGraphicFramePr>
        <p:xfrm>
          <a:off x="4587619" y="39330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883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2" descr="ppt_01_ja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7175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Cím 1"/>
          <p:cNvSpPr>
            <a:spLocks noGrp="1"/>
          </p:cNvSpPr>
          <p:nvPr>
            <p:ph type="title"/>
          </p:nvPr>
        </p:nvSpPr>
        <p:spPr>
          <a:xfrm>
            <a:off x="458787" y="764704"/>
            <a:ext cx="8229600" cy="720054"/>
          </a:xfrm>
        </p:spPr>
        <p:txBody>
          <a:bodyPr/>
          <a:lstStyle/>
          <a:p>
            <a:pPr eaLnBrk="1" hangingPunct="1"/>
            <a:r>
              <a:rPr lang="hu-HU" altLang="hu-HU" sz="3200" dirty="0">
                <a:solidFill>
                  <a:srgbClr val="EE7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hu-HU" sz="3200" dirty="0">
                <a:solidFill>
                  <a:srgbClr val="EE7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Útügyi Műszaki </a:t>
            </a:r>
            <a:r>
              <a:rPr lang="hu-HU" sz="3200" dirty="0">
                <a:solidFill>
                  <a:srgbClr val="EE7F00"/>
                </a:solidFill>
                <a:cs typeface="Times New Roman" panose="02020603050405020304" pitchFamily="18" charset="0"/>
              </a:rPr>
              <a:t>Szabályozási</a:t>
            </a:r>
            <a:r>
              <a:rPr lang="hu-HU" sz="3200" dirty="0">
                <a:solidFill>
                  <a:srgbClr val="EE7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Bizottság </a:t>
            </a:r>
            <a:endParaRPr lang="hu-HU" altLang="hu-HU" sz="3200" dirty="0">
              <a:solidFill>
                <a:srgbClr val="EE7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Tartalom helye 2"/>
          <p:cNvSpPr>
            <a:spLocks noGrp="1"/>
          </p:cNvSpPr>
          <p:nvPr>
            <p:ph idx="1"/>
          </p:nvPr>
        </p:nvSpPr>
        <p:spPr>
          <a:xfrm>
            <a:off x="251520" y="2276872"/>
            <a:ext cx="8640960" cy="3777283"/>
          </a:xfrm>
        </p:spPr>
        <p:txBody>
          <a:bodyPr/>
          <a:lstStyle/>
          <a:p>
            <a:pPr marL="700088" algn="just">
              <a:buClr>
                <a:srgbClr val="EE7F00"/>
              </a:buClr>
              <a:buFont typeface="Wingdings" panose="05000000000000000000" pitchFamily="2" charset="2"/>
              <a:buChar char="Ø"/>
              <a:defRPr/>
            </a:pPr>
            <a:r>
              <a:rPr lang="hu-HU" b="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1183/2017. (IV. 10.) Korm. határozat, mely az Útügyi Műszaki Szabályozási Bizottságról rendelkezik.</a:t>
            </a:r>
          </a:p>
          <a:p>
            <a:pPr algn="just">
              <a:buClr>
                <a:srgbClr val="EE7F00"/>
              </a:buClr>
              <a:buFont typeface="Wingdings" panose="05000000000000000000" pitchFamily="2" charset="2"/>
              <a:buChar char="Ø"/>
              <a:defRPr/>
            </a:pPr>
            <a:endParaRPr lang="hu-HU" b="0" dirty="0">
              <a:solidFill>
                <a:srgbClr val="002060"/>
              </a:solidFill>
              <a:effectLst/>
              <a:cs typeface="Times New Roman" panose="02020603050405020304" pitchFamily="18" charset="0"/>
            </a:endParaRPr>
          </a:p>
          <a:p>
            <a:pPr marL="700088" algn="just">
              <a:buClr>
                <a:srgbClr val="EE7F00"/>
              </a:buClr>
              <a:buFont typeface="Wingdings" panose="05000000000000000000" pitchFamily="2" charset="2"/>
              <a:buChar char="Ø"/>
              <a:defRPr/>
            </a:pPr>
            <a:r>
              <a:rPr lang="hu-HU" b="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16/2017. (V. 25.) NFM rendelet az útügyi műszaki előírások kidolgozására, kiadására és közzétételére vonatkozó szabályok.</a:t>
            </a:r>
          </a:p>
          <a:p>
            <a:pPr algn="just" eaLnBrk="1" hangingPunct="1">
              <a:lnSpc>
                <a:spcPct val="80000"/>
              </a:lnSpc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endParaRPr lang="hu-HU" altLang="hu-HU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7036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2" descr="ppt_01_ja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717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Cím 1"/>
          <p:cNvSpPr>
            <a:spLocks noGrp="1"/>
          </p:cNvSpPr>
          <p:nvPr>
            <p:ph type="title"/>
          </p:nvPr>
        </p:nvSpPr>
        <p:spPr>
          <a:xfrm>
            <a:off x="458787" y="764704"/>
            <a:ext cx="8229600" cy="720054"/>
          </a:xfrm>
        </p:spPr>
        <p:txBody>
          <a:bodyPr/>
          <a:lstStyle/>
          <a:p>
            <a:pPr eaLnBrk="1" hangingPunct="1"/>
            <a:r>
              <a:rPr lang="hu-HU" sz="3200" dirty="0">
                <a:solidFill>
                  <a:srgbClr val="EE7F00"/>
                </a:solidFill>
                <a:cs typeface="Times New Roman" panose="02020603050405020304" pitchFamily="18" charset="0"/>
              </a:rPr>
              <a:t>Útügyi Műszaki Szabályozási Bizottság</a:t>
            </a:r>
            <a:endParaRPr lang="hu-HU" altLang="hu-HU" sz="3200" dirty="0">
              <a:solidFill>
                <a:srgbClr val="EE7F00"/>
              </a:solidFill>
              <a:cs typeface="Times New Roman" pitchFamily="18" charset="0"/>
            </a:endParaRPr>
          </a:p>
        </p:txBody>
      </p:sp>
      <p:sp>
        <p:nvSpPr>
          <p:cNvPr id="19460" name="Tartalom helye 2"/>
          <p:cNvSpPr>
            <a:spLocks noGrp="1"/>
          </p:cNvSpPr>
          <p:nvPr>
            <p:ph idx="1"/>
          </p:nvPr>
        </p:nvSpPr>
        <p:spPr>
          <a:xfrm>
            <a:off x="323528" y="1628800"/>
            <a:ext cx="8424936" cy="504056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r>
              <a:rPr lang="hu-HU" sz="320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1183/2017. (IV. 10.) Korm. határozat az Útügyi Műszaki Szabályozási Bizottságról</a:t>
            </a:r>
          </a:p>
          <a:p>
            <a:pPr marL="0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r>
              <a:rPr lang="hu-HU" altLang="hu-HU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Útügyi Műszaki Szabályozási Bizottság </a:t>
            </a:r>
          </a:p>
          <a:p>
            <a:pPr marL="0" indent="0" algn="just" eaLnBrk="1" hangingPunct="1">
              <a:buClr>
                <a:srgbClr val="EE7F00"/>
              </a:buClr>
              <a:buNone/>
              <a:defRPr/>
            </a:pPr>
            <a:r>
              <a:rPr 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az útügyi műszaki előírások megalkotására, kiadására és közzétételére vonatkozó szabályokról szóló miniszteri rendeletben meghatározott eljárásrendben kidolgozza és felülvizsgálja az útügyi műszaki előírásokat tartalmazó szakmai szabályokat</a:t>
            </a:r>
          </a:p>
          <a:p>
            <a:pPr marL="0" indent="0" algn="just" eaLnBrk="1" hangingPunct="1">
              <a:buClr>
                <a:srgbClr val="EE7F00"/>
              </a:buClr>
              <a:buNone/>
              <a:defRPr/>
            </a:pPr>
            <a:r>
              <a:rPr 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biztosítja az országos közúthálózat területén megvalósuló út- és hídépítési munkákban résztvevők naprakész tájékoztatását </a:t>
            </a:r>
            <a:endParaRPr lang="hu-HU" altLang="hu-HU" b="0" dirty="0">
              <a:solidFill>
                <a:srgbClr val="002D62"/>
              </a:solidFill>
              <a:effectLst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endParaRPr lang="hu-HU" altLang="hu-HU" sz="1000" b="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endParaRPr lang="hu-HU" altLang="hu-HU" sz="1000" b="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>
              <a:lnSpc>
                <a:spcPct val="80000"/>
              </a:lnSpc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endParaRPr lang="hu-HU" altLang="hu-HU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hu-HU" altLang="hu-HU" sz="1600" b="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altLang="hu-HU" sz="1600" b="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8291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2" descr="ppt_01_ja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717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Cím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48072"/>
          </a:xfrm>
        </p:spPr>
        <p:txBody>
          <a:bodyPr/>
          <a:lstStyle/>
          <a:p>
            <a:pPr eaLnBrk="1" hangingPunct="1"/>
            <a:r>
              <a:rPr lang="hu-HU" sz="3200" dirty="0">
                <a:solidFill>
                  <a:srgbClr val="EE7F00"/>
                </a:solidFill>
                <a:cs typeface="Times New Roman" panose="02020603050405020304" pitchFamily="18" charset="0"/>
              </a:rPr>
              <a:t>Útügyi Műszaki Szabályozási Bizottság</a:t>
            </a:r>
            <a:endParaRPr lang="hu-HU" altLang="hu-HU" sz="3200" dirty="0">
              <a:solidFill>
                <a:srgbClr val="EE7F00"/>
              </a:solidFill>
              <a:cs typeface="Times New Roman" pitchFamily="18" charset="0"/>
            </a:endParaRPr>
          </a:p>
        </p:txBody>
      </p:sp>
      <p:sp>
        <p:nvSpPr>
          <p:cNvPr id="19460" name="Tartalom helye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504056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r>
              <a:rPr lang="hu-HU" altLang="hu-HU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Tagjai:</a:t>
            </a:r>
          </a:p>
          <a:p>
            <a:pPr marL="893763" indent="-893763" algn="just">
              <a:buNone/>
            </a:pPr>
            <a:r>
              <a:rPr lang="hu-HU" sz="12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	</a:t>
            </a:r>
            <a:r>
              <a:rPr lang="hu-HU" sz="18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a) az állami vagyon felügyeletéért felelős miniszter által vezetett minisztérium,</a:t>
            </a:r>
          </a:p>
          <a:p>
            <a:pPr marL="0" indent="0" algn="just">
              <a:buNone/>
            </a:pPr>
            <a:r>
              <a:rPr lang="hu-HU" sz="180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	</a:t>
            </a:r>
            <a:r>
              <a:rPr lang="hu-HU" sz="18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b) az építésügyért felelős miniszter által vezetett minisztérium,</a:t>
            </a:r>
          </a:p>
          <a:p>
            <a:pPr marL="0" indent="0" algn="just">
              <a:buNone/>
            </a:pPr>
            <a:r>
              <a:rPr lang="hu-HU" sz="18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	c) az építésgazdaságért felelős miniszter által vezetett minisztérium,</a:t>
            </a:r>
          </a:p>
          <a:p>
            <a:pPr marL="0" indent="0" algn="just">
              <a:buNone/>
            </a:pPr>
            <a:r>
              <a:rPr lang="hu-HU" sz="18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	d) a környezetvédelemért felelős miniszter által vezetett minisztérium,</a:t>
            </a:r>
          </a:p>
          <a:p>
            <a:pPr marL="0" indent="0" algn="just">
              <a:buNone/>
            </a:pPr>
            <a:r>
              <a:rPr lang="hu-HU" sz="18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	e) a gyorsforgalmi utak engedélyezéséért felelős közlekedési hatóság,</a:t>
            </a:r>
          </a:p>
          <a:p>
            <a:pPr marL="0" indent="0" algn="just">
              <a:buNone/>
            </a:pPr>
            <a:r>
              <a:rPr lang="hu-HU" sz="18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	f ) a MAÚT Magyar Út- és Vasútügyi Társaság,</a:t>
            </a:r>
          </a:p>
          <a:p>
            <a:pPr marL="0" indent="0" algn="just">
              <a:buNone/>
            </a:pPr>
            <a:r>
              <a:rPr lang="hu-HU" sz="18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	</a:t>
            </a:r>
            <a:r>
              <a:rPr lang="pt-BR" sz="18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g) a Magyar Mérnöki Kamara és</a:t>
            </a:r>
          </a:p>
          <a:p>
            <a:pPr marL="0" indent="0" algn="just">
              <a:buNone/>
            </a:pPr>
            <a:r>
              <a:rPr lang="hu-HU" sz="18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	h) a Közlekedéstudományi Egyesület</a:t>
            </a:r>
          </a:p>
          <a:p>
            <a:pPr marL="0" indent="0" algn="just">
              <a:spcBef>
                <a:spcPts val="1000"/>
              </a:spcBef>
              <a:buNone/>
            </a:pPr>
            <a:r>
              <a:rPr lang="hu-HU" altLang="hu-HU" sz="16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	</a:t>
            </a:r>
            <a:r>
              <a:rPr lang="hu-HU" altLang="hu-HU" sz="18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Tanácskozási joggal részt vesz a Nemzeti Infrastruktúra Fejlesztő Zrt. </a:t>
            </a:r>
          </a:p>
          <a:p>
            <a:pPr marL="0" indent="0" algn="just">
              <a:spcBef>
                <a:spcPts val="1000"/>
              </a:spcBef>
              <a:buNone/>
            </a:pPr>
            <a:r>
              <a:rPr lang="hu-HU" altLang="hu-HU" sz="18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	Koordinátor:  Magyar Közút NZrt.</a:t>
            </a:r>
          </a:p>
          <a:p>
            <a:pPr marL="0" indent="0" algn="just">
              <a:buNone/>
            </a:pPr>
            <a:endParaRPr lang="hu-HU" altLang="hu-HU" sz="1600" b="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451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2" descr="ppt_01_ja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717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Cím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48072"/>
          </a:xfrm>
        </p:spPr>
        <p:txBody>
          <a:bodyPr/>
          <a:lstStyle/>
          <a:p>
            <a:pPr eaLnBrk="1" hangingPunct="1"/>
            <a:r>
              <a:rPr lang="hu-HU" sz="3200" dirty="0">
                <a:solidFill>
                  <a:srgbClr val="EE7F00"/>
                </a:solidFill>
                <a:cs typeface="Times New Roman" panose="02020603050405020304" pitchFamily="18" charset="0"/>
              </a:rPr>
              <a:t>Útügyi Műszaki Szabályozási Bizottság</a:t>
            </a:r>
            <a:endParaRPr lang="hu-HU" altLang="hu-HU" sz="3200" dirty="0">
              <a:solidFill>
                <a:srgbClr val="EE7F00"/>
              </a:solidFill>
              <a:cs typeface="Times New Roman" pitchFamily="18" charset="0"/>
            </a:endParaRPr>
          </a:p>
        </p:txBody>
      </p:sp>
      <p:sp>
        <p:nvSpPr>
          <p:cNvPr id="19460" name="Tartalom helye 2"/>
          <p:cNvSpPr>
            <a:spLocks noGrp="1"/>
          </p:cNvSpPr>
          <p:nvPr>
            <p:ph idx="1"/>
          </p:nvPr>
        </p:nvSpPr>
        <p:spPr>
          <a:xfrm>
            <a:off x="458787" y="1340768"/>
            <a:ext cx="8229600" cy="5184576"/>
          </a:xfrm>
        </p:spPr>
        <p:txBody>
          <a:bodyPr/>
          <a:lstStyle/>
          <a:p>
            <a:pPr marL="0" indent="0">
              <a:buNone/>
            </a:pPr>
            <a:r>
              <a:rPr lang="hu-HU" altLang="hu-HU" sz="260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Feladata: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alt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Meghatározott eljárásrendben kidolgozza és felülvizsgálja  az útügyi műszaki előírásokat tartalmazó szakmai szabályokat.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alt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Egyedi szakmai állásfoglalást alakít ki az útügyi műszaki előírásokban foglaltaktól eltérő műszaki megoldásokra.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alt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Javaslatot tesz az útügyi műszaki szabályozás jogszabályi környezetének kialakítására, módosítására.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alt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Közreműködik az útügyi műszaki szabályozással összefüggő jogszabálytervezetek előkészítésében és egyeztetésben.</a:t>
            </a:r>
          </a:p>
          <a:p>
            <a:pPr marL="0" indent="0">
              <a:buNone/>
            </a:pPr>
            <a:endParaRPr lang="hu-HU" altLang="hu-HU" sz="1600" b="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6366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2" descr="ppt_01_ja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717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Cím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48072"/>
          </a:xfrm>
        </p:spPr>
        <p:txBody>
          <a:bodyPr/>
          <a:lstStyle/>
          <a:p>
            <a:pPr eaLnBrk="1" hangingPunct="1"/>
            <a:r>
              <a:rPr lang="hu-HU" sz="3200" dirty="0">
                <a:solidFill>
                  <a:srgbClr val="EE7F00"/>
                </a:solidFill>
                <a:cs typeface="Times New Roman" panose="02020603050405020304" pitchFamily="18" charset="0"/>
              </a:rPr>
              <a:t>Útügyi Műszaki Szabályozási Bizottság</a:t>
            </a:r>
            <a:endParaRPr lang="hu-HU" altLang="hu-HU" sz="3200" dirty="0">
              <a:solidFill>
                <a:srgbClr val="EE7F00"/>
              </a:solidFill>
              <a:cs typeface="Times New Roman" pitchFamily="18" charset="0"/>
            </a:endParaRPr>
          </a:p>
        </p:txBody>
      </p:sp>
      <p:sp>
        <p:nvSpPr>
          <p:cNvPr id="19460" name="Tartalom helye 2"/>
          <p:cNvSpPr>
            <a:spLocks noGrp="1"/>
          </p:cNvSpPr>
          <p:nvPr>
            <p:ph idx="1"/>
          </p:nvPr>
        </p:nvSpPr>
        <p:spPr>
          <a:xfrm>
            <a:off x="458787" y="1628800"/>
            <a:ext cx="8229600" cy="468052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r>
              <a:rPr lang="hu-HU" altLang="hu-HU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Koordináló szervezete: </a:t>
            </a:r>
            <a:r>
              <a:rPr lang="hu-HU" alt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Magyar Közút Nonprofit </a:t>
            </a:r>
            <a:r>
              <a:rPr lang="hu-HU" altLang="hu-HU" b="0" dirty="0" err="1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Zrt</a:t>
            </a:r>
            <a:r>
              <a:rPr lang="hu-HU" alt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80000"/>
              </a:lnSpc>
              <a:buClr>
                <a:srgbClr val="EE7F00"/>
              </a:buClr>
              <a:buFont typeface="Arial" panose="020B0604020202020204" pitchFamily="34" charset="0"/>
              <a:buChar char="•"/>
              <a:defRPr/>
            </a:pPr>
            <a:r>
              <a:rPr lang="hu-HU" alt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titkársági feladatok ellátása</a:t>
            </a:r>
          </a:p>
          <a:p>
            <a:pPr algn="just" eaLnBrk="1" hangingPunct="1">
              <a:lnSpc>
                <a:spcPct val="80000"/>
              </a:lnSpc>
              <a:buClr>
                <a:srgbClr val="EE7F00"/>
              </a:buClr>
              <a:buFont typeface="Arial" panose="020B0604020202020204" pitchFamily="34" charset="0"/>
              <a:buChar char="•"/>
              <a:defRPr/>
            </a:pPr>
            <a:r>
              <a:rPr lang="hu-HU" alt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adminisztratív feladatok ellátása.</a:t>
            </a:r>
          </a:p>
          <a:p>
            <a:pPr marL="342900" lvl="1" indent="-342900" algn="just" eaLnBrk="1" hangingPunct="1">
              <a:lnSpc>
                <a:spcPct val="80000"/>
              </a:lnSpc>
              <a:buClr>
                <a:srgbClr val="EE7F00"/>
              </a:buClr>
              <a:buFont typeface="Arial" panose="020B0604020202020204" pitchFamily="34" charset="0"/>
              <a:buChar char="•"/>
              <a:defRPr/>
            </a:pPr>
            <a:r>
              <a:rPr lang="hu-HU" alt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meglévő útügyi műszaki előírások honlapon történő közzétételéről gondoskodik. (MK </a:t>
            </a:r>
            <a:r>
              <a:rPr lang="hu-HU" altLang="hu-HU" b="0" dirty="0" err="1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NZrt</a:t>
            </a:r>
            <a:r>
              <a:rPr lang="hu-HU" alt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. honlapján és NFM honlapon ikon, mely a Magyar Közút </a:t>
            </a:r>
            <a:r>
              <a:rPr lang="hu-HU" altLang="hu-HU" b="0" dirty="0" err="1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NZrt</a:t>
            </a:r>
            <a:r>
              <a:rPr lang="hu-HU" alt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. tárhelyére navigál)</a:t>
            </a:r>
          </a:p>
          <a:p>
            <a:pPr algn="just" eaLnBrk="1" hangingPunct="1">
              <a:lnSpc>
                <a:spcPct val="80000"/>
              </a:lnSpc>
              <a:buClr>
                <a:srgbClr val="EE7F00"/>
              </a:buClr>
              <a:buFont typeface="Arial" panose="020B0604020202020204" pitchFamily="34" charset="0"/>
              <a:buChar char="•"/>
              <a:defRPr/>
            </a:pPr>
            <a:r>
              <a:rPr lang="hu-HU" alt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szükséges szakértői feladatokkal (pl.: új </a:t>
            </a:r>
            <a:r>
              <a:rPr lang="hu-HU" altLang="hu-HU" b="0" dirty="0" err="1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ÚME-k</a:t>
            </a:r>
            <a:r>
              <a:rPr lang="hu-HU" alt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 készítése) kapcsolatos szerződések koordinálása:</a:t>
            </a:r>
          </a:p>
          <a:p>
            <a:pPr lvl="1" algn="just" eaLnBrk="1" hangingPunct="1">
              <a:lnSpc>
                <a:spcPct val="80000"/>
              </a:lnSpc>
              <a:buClr>
                <a:srgbClr val="EE7F00"/>
              </a:buClr>
              <a:buFontTx/>
              <a:buChar char="-"/>
              <a:defRPr/>
            </a:pPr>
            <a:r>
              <a:rPr lang="hu-HU" alt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2017. évre MAÚT Magyar Út és Vasútügyi Társasággal kötött szerződés</a:t>
            </a:r>
          </a:p>
          <a:p>
            <a:pPr lvl="1" algn="just" eaLnBrk="1" hangingPunct="1">
              <a:lnSpc>
                <a:spcPct val="80000"/>
              </a:lnSpc>
              <a:buClr>
                <a:srgbClr val="EE7F00"/>
              </a:buClr>
              <a:buFontTx/>
              <a:buChar char="-"/>
              <a:defRPr/>
            </a:pPr>
            <a:r>
              <a:rPr lang="hu-HU" alt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2018-2021-re sikeres közbeszerzési eljárás.</a:t>
            </a:r>
          </a:p>
          <a:p>
            <a:pPr marL="0" indent="0">
              <a:buNone/>
            </a:pPr>
            <a:endParaRPr lang="hu-HU" altLang="hu-HU" sz="1600" b="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719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Kép 2" descr="ppt_01_ja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717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68760"/>
            <a:ext cx="8735888" cy="4320828"/>
          </a:xfrm>
        </p:spPr>
        <p:txBody>
          <a:bodyPr/>
          <a:lstStyle/>
          <a:p>
            <a:pPr marL="352425" eaLnBrk="1" hangingPunct="1">
              <a:lnSpc>
                <a:spcPct val="80000"/>
              </a:lnSpc>
              <a:buFont typeface="Wingdings" pitchFamily="2" charset="2"/>
              <a:buNone/>
            </a:pPr>
            <a:endParaRPr lang="hu-HU" altLang="hu-HU" sz="2000" dirty="0">
              <a:solidFill>
                <a:srgbClr val="002D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52425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hu-HU" altLang="hu-HU" sz="2000" dirty="0">
              <a:solidFill>
                <a:srgbClr val="002D6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Tartalom hely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2216" y="1600200"/>
            <a:ext cx="679956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800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2" descr="ppt_01_ja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717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Cím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48072"/>
          </a:xfrm>
        </p:spPr>
        <p:txBody>
          <a:bodyPr/>
          <a:lstStyle/>
          <a:p>
            <a:pPr eaLnBrk="1" hangingPunct="1"/>
            <a:r>
              <a:rPr lang="hu-HU" sz="3200" dirty="0">
                <a:solidFill>
                  <a:srgbClr val="EE7F00"/>
                </a:solidFill>
                <a:cs typeface="Times New Roman" panose="02020603050405020304" pitchFamily="18" charset="0"/>
              </a:rPr>
              <a:t>Útügyi Műszaki Szabályozási Bizottság</a:t>
            </a:r>
            <a:endParaRPr lang="hu-HU" altLang="hu-HU" sz="3200" dirty="0">
              <a:solidFill>
                <a:srgbClr val="EE7F00"/>
              </a:solidFill>
              <a:cs typeface="Times New Roman" pitchFamily="18" charset="0"/>
            </a:endParaRPr>
          </a:p>
        </p:txBody>
      </p:sp>
      <p:sp>
        <p:nvSpPr>
          <p:cNvPr id="2" name="Tartalom helye 1">
            <a:extLst>
              <a:ext uri="{FF2B5EF4-FFF2-40B4-BE49-F238E27FC236}">
                <a16:creationId xmlns:a16="http://schemas.microsoft.com/office/drawing/2014/main" id="{4B21B549-719A-46F2-9762-ADD9B43A7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2170584" cy="4525963"/>
          </a:xfrm>
        </p:spPr>
        <p:txBody>
          <a:bodyPr/>
          <a:lstStyle/>
          <a:p>
            <a:r>
              <a:rPr lang="hu-HU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az MK honlapja: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B5ED5B75-A592-4879-A102-A29FB6676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1412776"/>
            <a:ext cx="5086477" cy="518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669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2" descr="ppt_01_ja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717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Cím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712968" cy="792088"/>
          </a:xfrm>
        </p:spPr>
        <p:txBody>
          <a:bodyPr/>
          <a:lstStyle/>
          <a:p>
            <a:pPr marL="357188" indent="0">
              <a:defRPr/>
            </a:pPr>
            <a:r>
              <a:rPr lang="hu-HU" sz="3200" dirty="0">
                <a:solidFill>
                  <a:srgbClr val="EE7F00"/>
                </a:solidFill>
                <a:cs typeface="Times New Roman" panose="02020603050405020304" pitchFamily="18" charset="0"/>
              </a:rPr>
              <a:t>16/2017. (V. 25.) NFM rendelet az útügyi műszaki előírások kidolgozására, kiadására és közzétételére vonatkozó szabályok</a:t>
            </a:r>
          </a:p>
        </p:txBody>
      </p:sp>
      <p:sp>
        <p:nvSpPr>
          <p:cNvPr id="19460" name="Tartalom helye 2"/>
          <p:cNvSpPr>
            <a:spLocks noGrp="1"/>
          </p:cNvSpPr>
          <p:nvPr>
            <p:ph idx="1"/>
          </p:nvPr>
        </p:nvSpPr>
        <p:spPr>
          <a:xfrm>
            <a:off x="323528" y="2348880"/>
            <a:ext cx="8229600" cy="3705275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r>
              <a:rPr lang="hu-HU" altLang="hu-HU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Alapelvek:</a:t>
            </a:r>
          </a:p>
          <a:p>
            <a:pPr marL="712788" algn="just" eaLnBrk="1" hangingPunct="1">
              <a:lnSpc>
                <a:spcPct val="80000"/>
              </a:lnSpc>
              <a:buClr>
                <a:srgbClr val="EE7F00"/>
              </a:buClr>
              <a:buFont typeface="Wingdings" panose="05000000000000000000" pitchFamily="2" charset="2"/>
              <a:buChar char="v"/>
              <a:defRPr/>
            </a:pPr>
            <a:r>
              <a:rPr lang="hu-HU" altLang="hu-HU" sz="18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szakmai elkötelezettség és szakmai pártatlanság</a:t>
            </a:r>
          </a:p>
          <a:p>
            <a:pPr marL="712788" algn="just" eaLnBrk="1" hangingPunct="1">
              <a:lnSpc>
                <a:spcPct val="80000"/>
              </a:lnSpc>
              <a:buClr>
                <a:srgbClr val="EE7F00"/>
              </a:buClr>
              <a:buFont typeface="Wingdings" panose="05000000000000000000" pitchFamily="2" charset="2"/>
              <a:buChar char="v"/>
              <a:defRPr/>
            </a:pPr>
            <a:r>
              <a:rPr lang="hu-HU" altLang="hu-HU" sz="18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felelősségtudat és szakszerűség</a:t>
            </a:r>
          </a:p>
          <a:p>
            <a:pPr marL="712788" algn="just" eaLnBrk="1" hangingPunct="1">
              <a:lnSpc>
                <a:spcPct val="80000"/>
              </a:lnSpc>
              <a:buClr>
                <a:srgbClr val="EE7F00"/>
              </a:buClr>
              <a:buFont typeface="Wingdings" panose="05000000000000000000" pitchFamily="2" charset="2"/>
              <a:buChar char="v"/>
              <a:defRPr/>
            </a:pPr>
            <a:r>
              <a:rPr lang="hu-HU" altLang="hu-HU" sz="18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tárgyszerűség</a:t>
            </a:r>
          </a:p>
          <a:p>
            <a:pPr marL="712788" algn="just" eaLnBrk="1" hangingPunct="1">
              <a:lnSpc>
                <a:spcPct val="80000"/>
              </a:lnSpc>
              <a:buClr>
                <a:srgbClr val="EE7F00"/>
              </a:buClr>
              <a:buFont typeface="Wingdings" panose="05000000000000000000" pitchFamily="2" charset="2"/>
              <a:buChar char="v"/>
              <a:defRPr/>
            </a:pPr>
            <a:r>
              <a:rPr lang="hu-HU" altLang="hu-HU" sz="18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egységesség és ellentmondás- mentesség</a:t>
            </a:r>
          </a:p>
          <a:p>
            <a:pPr marL="712788" algn="just" eaLnBrk="1" hangingPunct="1">
              <a:lnSpc>
                <a:spcPct val="80000"/>
              </a:lnSpc>
              <a:buClr>
                <a:srgbClr val="EE7F00"/>
              </a:buClr>
              <a:buFont typeface="Wingdings" panose="05000000000000000000" pitchFamily="2" charset="2"/>
              <a:buChar char="v"/>
              <a:defRPr/>
            </a:pPr>
            <a:r>
              <a:rPr lang="hu-HU" altLang="hu-HU" sz="18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közérdek képviselete</a:t>
            </a:r>
          </a:p>
          <a:p>
            <a:pPr marL="712788" algn="just" eaLnBrk="1" hangingPunct="1">
              <a:lnSpc>
                <a:spcPct val="80000"/>
              </a:lnSpc>
              <a:buClr>
                <a:srgbClr val="EE7F00"/>
              </a:buClr>
              <a:buFont typeface="Wingdings" panose="05000000000000000000" pitchFamily="2" charset="2"/>
              <a:buChar char="v"/>
              <a:defRPr/>
            </a:pPr>
            <a:r>
              <a:rPr lang="hu-HU" altLang="hu-HU" sz="18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áttekinthetőség és nyilvánosság</a:t>
            </a:r>
          </a:p>
          <a:p>
            <a:pPr marL="712788" algn="just" eaLnBrk="1" hangingPunct="1">
              <a:lnSpc>
                <a:spcPct val="80000"/>
              </a:lnSpc>
              <a:buClr>
                <a:srgbClr val="EE7F00"/>
              </a:buClr>
              <a:buFont typeface="Wingdings" panose="05000000000000000000" pitchFamily="2" charset="2"/>
              <a:buChar char="v"/>
              <a:defRPr/>
            </a:pPr>
            <a:r>
              <a:rPr lang="hu-HU" altLang="hu-HU" sz="18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érdekeltek bevonása és együttműködése</a:t>
            </a:r>
          </a:p>
          <a:p>
            <a:pPr marL="712788" algn="just" eaLnBrk="1" hangingPunct="1">
              <a:lnSpc>
                <a:spcPct val="80000"/>
              </a:lnSpc>
              <a:buClr>
                <a:srgbClr val="EE7F00"/>
              </a:buClr>
              <a:buFont typeface="Wingdings" panose="05000000000000000000" pitchFamily="2" charset="2"/>
              <a:buChar char="v"/>
              <a:defRPr/>
            </a:pPr>
            <a:r>
              <a:rPr lang="hu-HU" altLang="hu-HU" sz="18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közmegegyeztetés</a:t>
            </a:r>
          </a:p>
          <a:p>
            <a:pPr marL="712788" algn="just" eaLnBrk="1" hangingPunct="1">
              <a:lnSpc>
                <a:spcPct val="80000"/>
              </a:lnSpc>
              <a:buClr>
                <a:srgbClr val="EE7F00"/>
              </a:buClr>
              <a:buFont typeface="Wingdings" panose="05000000000000000000" pitchFamily="2" charset="2"/>
              <a:buChar char="v"/>
              <a:defRPr/>
            </a:pPr>
            <a:r>
              <a:rPr lang="hu-HU" altLang="hu-HU" sz="18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társadalmi egyeztetés</a:t>
            </a:r>
          </a:p>
          <a:p>
            <a:pPr marL="712788" algn="just" eaLnBrk="1" hangingPunct="1">
              <a:lnSpc>
                <a:spcPct val="80000"/>
              </a:lnSpc>
              <a:buClr>
                <a:srgbClr val="EE7F00"/>
              </a:buClr>
              <a:buFont typeface="Wingdings" panose="05000000000000000000" pitchFamily="2" charset="2"/>
              <a:buChar char="v"/>
              <a:defRPr/>
            </a:pPr>
            <a:r>
              <a:rPr lang="hu-HU" altLang="hu-HU" sz="18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alkalmazkodás a tudomány és műszaki gyakorlathoz, figyelembe véve a gazdasági és környezeti adottságokat</a:t>
            </a:r>
          </a:p>
          <a:p>
            <a:pPr marL="0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endParaRPr lang="hu-HU" altLang="hu-HU" sz="1800" b="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EE7F00"/>
              </a:buClr>
              <a:buFont typeface="Wingdings" panose="05000000000000000000" pitchFamily="2" charset="2"/>
              <a:buChar char="v"/>
              <a:defRPr/>
            </a:pPr>
            <a:endParaRPr lang="hu-HU" altLang="hu-HU" sz="2000" b="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EE7F00"/>
              </a:buClr>
              <a:buFont typeface="Wingdings" panose="05000000000000000000" pitchFamily="2" charset="2"/>
              <a:buChar char="v"/>
              <a:defRPr/>
            </a:pPr>
            <a:endParaRPr lang="hu-HU" altLang="hu-HU" sz="2000" b="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EE7F00"/>
              </a:buClr>
              <a:buFont typeface="Wingdings" panose="05000000000000000000" pitchFamily="2" charset="2"/>
              <a:buChar char="v"/>
              <a:defRPr/>
            </a:pPr>
            <a:endParaRPr lang="hu-HU" altLang="hu-HU" sz="2000" b="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r>
              <a:rPr lang="hu-HU" altLang="hu-HU" sz="2000" b="0" dirty="0">
                <a:solidFill>
                  <a:srgbClr val="002D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 eaLnBrk="1" hangingPunct="1">
              <a:lnSpc>
                <a:spcPct val="80000"/>
              </a:lnSpc>
              <a:buClr>
                <a:srgbClr val="EE7F00"/>
              </a:buClr>
              <a:buFontTx/>
              <a:buChar char="-"/>
              <a:defRPr/>
            </a:pPr>
            <a:endParaRPr lang="hu-HU" altLang="hu-HU" sz="2000" b="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hu-HU" altLang="hu-HU" sz="1600" b="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altLang="hu-HU" sz="1600" b="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3940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2" descr="ppt_01_ja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717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Cím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720080"/>
          </a:xfrm>
        </p:spPr>
        <p:txBody>
          <a:bodyPr/>
          <a:lstStyle/>
          <a:p>
            <a:pPr marL="357188">
              <a:defRPr/>
            </a:pPr>
            <a:r>
              <a:rPr lang="hu-HU" sz="3200" dirty="0">
                <a:solidFill>
                  <a:srgbClr val="EE7F00"/>
                </a:solidFill>
                <a:cs typeface="Times New Roman" panose="02020603050405020304" pitchFamily="18" charset="0"/>
              </a:rPr>
              <a:t>8. </a:t>
            </a:r>
            <a:r>
              <a:rPr lang="hu-HU" altLang="hu-HU" sz="3200" dirty="0">
                <a:solidFill>
                  <a:srgbClr val="EE7F00"/>
                </a:solidFill>
                <a:cs typeface="Times New Roman" panose="02020603050405020304" pitchFamily="18" charset="0"/>
              </a:rPr>
              <a:t>Útügyi műszaki előírások kidolgozása és felülvizsgálata</a:t>
            </a:r>
            <a:br>
              <a:rPr lang="hu-HU" altLang="hu-HU" sz="3200" dirty="0">
                <a:solidFill>
                  <a:srgbClr val="002D62"/>
                </a:solidFill>
                <a:cs typeface="Times New Roman" panose="02020603050405020304" pitchFamily="18" charset="0"/>
              </a:rPr>
            </a:br>
            <a:endParaRPr lang="hu-HU" sz="3200" dirty="0">
              <a:solidFill>
                <a:srgbClr val="EE7F00"/>
              </a:solidFill>
              <a:cs typeface="Times New Roman" panose="02020603050405020304" pitchFamily="18" charset="0"/>
            </a:endParaRPr>
          </a:p>
        </p:txBody>
      </p:sp>
      <p:sp>
        <p:nvSpPr>
          <p:cNvPr id="19460" name="Tartalom helye 2"/>
          <p:cNvSpPr>
            <a:spLocks noGrp="1"/>
          </p:cNvSpPr>
          <p:nvPr>
            <p:ph idx="1"/>
          </p:nvPr>
        </p:nvSpPr>
        <p:spPr>
          <a:xfrm>
            <a:off x="458787" y="1562670"/>
            <a:ext cx="8229600" cy="3705275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endParaRPr lang="hu-HU" altLang="hu-HU" sz="2000" b="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EE7F00"/>
              </a:buClr>
              <a:buFont typeface="Arial" panose="020B0604020202020204" pitchFamily="34" charset="0"/>
              <a:buChar char="•"/>
              <a:defRPr/>
            </a:pPr>
            <a:r>
              <a:rPr lang="hu-HU" alt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Útügyi Bizottság által elfogadott éves munkaterv alapján </a:t>
            </a:r>
          </a:p>
          <a:p>
            <a:pPr algn="just" eaLnBrk="1" hangingPunct="1">
              <a:lnSpc>
                <a:spcPct val="80000"/>
              </a:lnSpc>
              <a:buClr>
                <a:srgbClr val="EE7F00"/>
              </a:buClr>
              <a:buFont typeface="Arial" panose="020B0604020202020204" pitchFamily="34" charset="0"/>
              <a:buChar char="•"/>
              <a:defRPr/>
            </a:pPr>
            <a:r>
              <a:rPr lang="hu-HU" alt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Éves munkaterv az ügyrendben meghatározottak szerint módosítható</a:t>
            </a:r>
          </a:p>
          <a:p>
            <a:pPr algn="just" eaLnBrk="1" hangingPunct="1">
              <a:lnSpc>
                <a:spcPct val="80000"/>
              </a:lnSpc>
              <a:buClr>
                <a:srgbClr val="EE7F00"/>
              </a:buClr>
              <a:buFont typeface="Arial" panose="020B0604020202020204" pitchFamily="34" charset="0"/>
              <a:buChar char="•"/>
              <a:defRPr/>
            </a:pPr>
            <a:r>
              <a:rPr lang="hu-HU" alt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ÚME megalkotása, felülvizsgálata témajavaslattal kezdeményezhető</a:t>
            </a:r>
          </a:p>
          <a:p>
            <a:pPr marL="914400" lvl="2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r>
              <a:rPr lang="hu-HU" alt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formanyomtatvány MK </a:t>
            </a:r>
            <a:r>
              <a:rPr lang="hu-HU" altLang="hu-HU" b="0" dirty="0" err="1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NZrt</a:t>
            </a:r>
            <a:r>
              <a:rPr lang="hu-HU" alt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. honlapjáról letölthető</a:t>
            </a:r>
          </a:p>
          <a:p>
            <a:pPr marL="914400" lvl="2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r>
              <a:rPr lang="hu-HU" altLang="hu-HU" b="0" dirty="0" err="1">
                <a:solidFill>
                  <a:srgbClr val="002D62"/>
                </a:solidFill>
                <a:effectLst/>
                <a:cs typeface="Times New Roman" panose="02020603050405020304" pitchFamily="18" charset="0"/>
                <a:hlinkClick r:id="rId3"/>
              </a:rPr>
              <a:t>szabalyozas</a:t>
            </a:r>
            <a:r>
              <a:rPr lang="hu-HU" alt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  <a:hlinkClick r:id="rId3"/>
              </a:rPr>
              <a:t>@</a:t>
            </a:r>
            <a:r>
              <a:rPr lang="hu-HU" altLang="hu-HU" b="0" dirty="0" err="1">
                <a:solidFill>
                  <a:srgbClr val="002D62"/>
                </a:solidFill>
                <a:effectLst/>
                <a:cs typeface="Times New Roman" panose="02020603050405020304" pitchFamily="18" charset="0"/>
                <a:hlinkClick r:id="rId3"/>
              </a:rPr>
              <a:t>kozut.hu</a:t>
            </a:r>
            <a:endParaRPr lang="hu-HU" altLang="hu-HU" b="0" dirty="0">
              <a:solidFill>
                <a:srgbClr val="002D62"/>
              </a:solidFill>
              <a:effectLst/>
              <a:cs typeface="Times New Roman" panose="02020603050405020304" pitchFamily="18" charset="0"/>
            </a:endParaRPr>
          </a:p>
          <a:p>
            <a:pPr marL="914400" lvl="2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r>
              <a:rPr lang="hu-HU" alt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2 egyező, eredeti példány</a:t>
            </a:r>
          </a:p>
          <a:p>
            <a:pPr marL="914400" lvl="2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r>
              <a:rPr lang="hu-HU" alt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1024 Budapest, Fényes Elek u. 7-13.</a:t>
            </a:r>
          </a:p>
          <a:p>
            <a:pPr marL="914400" lvl="2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r>
              <a:rPr lang="hu-HU" alt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 „Útügyi műszaki előírás – Témajavaslat”</a:t>
            </a:r>
          </a:p>
          <a:p>
            <a:pPr algn="just" eaLnBrk="1" hangingPunct="1">
              <a:lnSpc>
                <a:spcPct val="80000"/>
              </a:lnSpc>
              <a:buClr>
                <a:srgbClr val="EE7F00"/>
              </a:buClr>
              <a:buFont typeface="Wingdings" panose="05000000000000000000" pitchFamily="2" charset="2"/>
              <a:buChar char="v"/>
              <a:defRPr/>
            </a:pPr>
            <a:endParaRPr lang="hu-HU" altLang="hu-HU" sz="2000" b="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EE7F00"/>
              </a:buClr>
              <a:buFont typeface="Wingdings" panose="05000000000000000000" pitchFamily="2" charset="2"/>
              <a:buChar char="v"/>
              <a:defRPr/>
            </a:pPr>
            <a:endParaRPr lang="hu-HU" altLang="hu-HU" sz="2000" b="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r>
              <a:rPr lang="hu-HU" altLang="hu-HU" sz="2000" b="0" dirty="0">
                <a:solidFill>
                  <a:srgbClr val="002D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 eaLnBrk="1" hangingPunct="1">
              <a:lnSpc>
                <a:spcPct val="80000"/>
              </a:lnSpc>
              <a:buClr>
                <a:srgbClr val="EE7F00"/>
              </a:buClr>
              <a:buFontTx/>
              <a:buChar char="-"/>
              <a:defRPr/>
            </a:pPr>
            <a:endParaRPr lang="hu-HU" altLang="hu-HU" sz="2000" b="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hu-HU" altLang="hu-HU" sz="1600" b="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altLang="hu-HU" sz="1600" b="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391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2" descr="ppt_01_ja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717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artalom helye 2"/>
          <p:cNvSpPr>
            <a:spLocks noGrp="1"/>
          </p:cNvSpPr>
          <p:nvPr>
            <p:ph idx="1"/>
          </p:nvPr>
        </p:nvSpPr>
        <p:spPr>
          <a:xfrm>
            <a:off x="323528" y="764704"/>
            <a:ext cx="8496944" cy="5289451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r>
              <a:rPr lang="hu-HU" altLang="hu-HU" sz="3200" dirty="0">
                <a:solidFill>
                  <a:srgbClr val="EE7F00"/>
                </a:solidFill>
                <a:effectLst/>
                <a:latin typeface="+mj-lt"/>
                <a:cs typeface="Times New Roman" panose="02020603050405020304" pitchFamily="18" charset="0"/>
              </a:rPr>
              <a:t>Útügyi műszaki előírások kidolgozása és felülvizsgálata:</a:t>
            </a:r>
          </a:p>
          <a:p>
            <a:pPr marL="0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endParaRPr lang="hu-HU" altLang="hu-HU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EE7F00"/>
              </a:buClr>
              <a:buFont typeface="Arial" panose="020B0604020202020204" pitchFamily="34" charset="0"/>
              <a:buChar char="•"/>
              <a:defRPr/>
            </a:pPr>
            <a:r>
              <a:rPr lang="hu-HU" alt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A tartalmilag és formailag megfelelő témajavaslatot a Koordináló szervezet felterjeszti az ÚB elé,</a:t>
            </a:r>
          </a:p>
          <a:p>
            <a:pPr algn="just" eaLnBrk="1" hangingPunct="1">
              <a:lnSpc>
                <a:spcPct val="80000"/>
              </a:lnSpc>
              <a:buClr>
                <a:srgbClr val="EE7F00"/>
              </a:buClr>
              <a:buFont typeface="Arial" panose="020B0604020202020204" pitchFamily="34" charset="0"/>
              <a:buChar char="•"/>
              <a:defRPr/>
            </a:pPr>
            <a:r>
              <a:rPr lang="hu-HU" alt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Bizottsági döntés,</a:t>
            </a:r>
            <a:endParaRPr lang="hu-HU" altLang="hu-HU" dirty="0">
              <a:solidFill>
                <a:srgbClr val="002D62"/>
              </a:solidFill>
              <a:effectLst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EE7F00"/>
              </a:buClr>
              <a:buFont typeface="Arial" panose="020B0604020202020204" pitchFamily="34" charset="0"/>
              <a:buChar char="•"/>
              <a:defRPr/>
            </a:pPr>
            <a:r>
              <a:rPr lang="hu-HU" alt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ÚME tervezetének kidolgozása,</a:t>
            </a:r>
          </a:p>
          <a:p>
            <a:pPr algn="just" eaLnBrk="1" hangingPunct="1">
              <a:lnSpc>
                <a:spcPct val="80000"/>
              </a:lnSpc>
              <a:buClr>
                <a:srgbClr val="EE7F00"/>
              </a:buClr>
              <a:buFont typeface="Arial" panose="020B0604020202020204" pitchFamily="34" charset="0"/>
              <a:buChar char="•"/>
              <a:defRPr/>
            </a:pPr>
            <a:r>
              <a:rPr lang="hu-HU" alt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ÚME tervezet közzététele – </a:t>
            </a:r>
            <a:r>
              <a:rPr lang="hu-HU" altLang="hu-HU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szakmai közvélemény bevonása,</a:t>
            </a:r>
          </a:p>
          <a:p>
            <a:pPr algn="just" eaLnBrk="1" hangingPunct="1">
              <a:lnSpc>
                <a:spcPct val="80000"/>
              </a:lnSpc>
              <a:buClr>
                <a:srgbClr val="EE7F00"/>
              </a:buClr>
              <a:buFont typeface="Arial" panose="020B0604020202020204" pitchFamily="34" charset="0"/>
              <a:buChar char="•"/>
              <a:defRPr/>
            </a:pPr>
            <a:r>
              <a:rPr lang="hu-HU" alt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Útügyi műszaki előírás tervezetének felterjesztése,</a:t>
            </a:r>
          </a:p>
          <a:p>
            <a:pPr algn="just" eaLnBrk="1" hangingPunct="1">
              <a:lnSpc>
                <a:spcPct val="80000"/>
              </a:lnSpc>
              <a:buClr>
                <a:srgbClr val="EE7F00"/>
              </a:buClr>
              <a:buFont typeface="Arial" panose="020B0604020202020204" pitchFamily="34" charset="0"/>
              <a:buChar char="•"/>
              <a:defRPr/>
            </a:pPr>
            <a:r>
              <a:rPr lang="hu-HU" alt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Útügyi műszaki előírás elfogadása (jóváhagyás),</a:t>
            </a:r>
          </a:p>
          <a:p>
            <a:pPr algn="just" eaLnBrk="1" hangingPunct="1">
              <a:lnSpc>
                <a:spcPct val="80000"/>
              </a:lnSpc>
              <a:buClr>
                <a:srgbClr val="EE7F00"/>
              </a:buClr>
              <a:buFont typeface="Arial" panose="020B0604020202020204" pitchFamily="34" charset="0"/>
              <a:buChar char="•"/>
              <a:defRPr/>
            </a:pPr>
            <a:r>
              <a:rPr lang="hu-HU" alt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Útügyi műszaki előírás közzététele – </a:t>
            </a:r>
            <a:r>
              <a:rPr lang="hu-HU" altLang="hu-HU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ingyenes hozzáférés.</a:t>
            </a:r>
          </a:p>
          <a:p>
            <a:pPr marL="0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endParaRPr lang="hu-HU" altLang="hu-HU" sz="2000" b="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EE7F00"/>
              </a:buClr>
              <a:buFont typeface="Wingdings" panose="05000000000000000000" pitchFamily="2" charset="2"/>
              <a:buChar char="v"/>
              <a:defRPr/>
            </a:pPr>
            <a:endParaRPr lang="hu-HU" altLang="hu-HU" sz="2000" b="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EE7F00"/>
              </a:buClr>
              <a:buFont typeface="Wingdings" panose="05000000000000000000" pitchFamily="2" charset="2"/>
              <a:buChar char="v"/>
              <a:defRPr/>
            </a:pPr>
            <a:endParaRPr lang="hu-HU" altLang="hu-HU" sz="2000" b="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r>
              <a:rPr lang="hu-HU" altLang="hu-HU" sz="2000" b="0" dirty="0">
                <a:solidFill>
                  <a:srgbClr val="002D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 eaLnBrk="1" hangingPunct="1">
              <a:lnSpc>
                <a:spcPct val="80000"/>
              </a:lnSpc>
              <a:buClr>
                <a:srgbClr val="EE7F00"/>
              </a:buClr>
              <a:buFontTx/>
              <a:buChar char="-"/>
              <a:defRPr/>
            </a:pPr>
            <a:endParaRPr lang="hu-HU" altLang="hu-HU" sz="2000" b="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hu-HU" altLang="hu-HU" sz="1600" b="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altLang="hu-HU" sz="1600" b="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4827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2" descr="ppt_01_ja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717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artalom helye 2"/>
          <p:cNvSpPr>
            <a:spLocks noGrp="1"/>
          </p:cNvSpPr>
          <p:nvPr>
            <p:ph idx="1"/>
          </p:nvPr>
        </p:nvSpPr>
        <p:spPr>
          <a:xfrm>
            <a:off x="323528" y="764704"/>
            <a:ext cx="8640960" cy="5289451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r>
              <a:rPr lang="hu-HU" altLang="hu-HU" sz="3200" dirty="0">
                <a:solidFill>
                  <a:srgbClr val="EE7F00"/>
                </a:solidFill>
                <a:effectLst/>
                <a:latin typeface="+mj-lt"/>
                <a:cs typeface="Times New Roman" panose="02020603050405020304" pitchFamily="18" charset="0"/>
              </a:rPr>
              <a:t>Új útügyi műszaki előírások:</a:t>
            </a:r>
          </a:p>
          <a:p>
            <a:pPr marL="0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endParaRPr lang="hu-HU" altLang="hu-HU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Egységes szerkezet</a:t>
            </a:r>
          </a:p>
          <a:p>
            <a:pPr marL="0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endParaRPr lang="hu-HU" altLang="hu-HU" sz="2000" b="0" dirty="0">
              <a:solidFill>
                <a:srgbClr val="002D62"/>
              </a:solidFill>
              <a:effectLst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Új szemléletmód</a:t>
            </a:r>
          </a:p>
          <a:p>
            <a:pPr marL="0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endParaRPr lang="hu-HU" altLang="hu-HU" sz="2000" b="0" dirty="0">
              <a:solidFill>
                <a:srgbClr val="002D62"/>
              </a:solidFill>
              <a:effectLst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Új arculat</a:t>
            </a:r>
          </a:p>
          <a:p>
            <a:pPr marL="0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endParaRPr lang="hu-HU" altLang="hu-HU" sz="2000" b="0" dirty="0">
              <a:solidFill>
                <a:srgbClr val="002D62"/>
              </a:solidFill>
              <a:effectLst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2017. évben 17 darab tervezet készült el </a:t>
            </a:r>
          </a:p>
          <a:p>
            <a:pPr algn="just" eaLnBrk="1" hangingPunct="1">
              <a:lnSpc>
                <a:spcPct val="80000"/>
              </a:lnSpc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endParaRPr lang="hu-HU" altLang="hu-HU" sz="2000" b="0" dirty="0">
              <a:solidFill>
                <a:srgbClr val="002D62"/>
              </a:solidFill>
              <a:effectLst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Jogszabályi véleményezés : </a:t>
            </a:r>
          </a:p>
          <a:p>
            <a:pPr marL="355600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2017. december 15. – 2018. január 15.</a:t>
            </a:r>
          </a:p>
          <a:p>
            <a:pPr algn="just" eaLnBrk="1" hangingPunct="1">
              <a:lnSpc>
                <a:spcPct val="80000"/>
              </a:lnSpc>
              <a:buClr>
                <a:srgbClr val="EE7F00"/>
              </a:buClr>
              <a:buFont typeface="Wingdings" panose="05000000000000000000" pitchFamily="2" charset="2"/>
              <a:buChar char="§"/>
              <a:defRPr/>
            </a:pPr>
            <a:endParaRPr lang="hu-HU" altLang="hu-HU" sz="200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endParaRPr lang="hu-HU" altLang="hu-HU" sz="2000" b="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EE7F00"/>
              </a:buClr>
              <a:buFont typeface="Wingdings" panose="05000000000000000000" pitchFamily="2" charset="2"/>
              <a:buChar char="v"/>
              <a:defRPr/>
            </a:pPr>
            <a:endParaRPr lang="hu-HU" altLang="hu-HU" sz="2000" b="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EE7F00"/>
              </a:buClr>
              <a:buFont typeface="Wingdings" panose="05000000000000000000" pitchFamily="2" charset="2"/>
              <a:buChar char="v"/>
              <a:defRPr/>
            </a:pPr>
            <a:endParaRPr lang="hu-HU" altLang="hu-HU" sz="2000" b="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r>
              <a:rPr lang="hu-HU" altLang="hu-HU" sz="2000" b="0" dirty="0">
                <a:solidFill>
                  <a:srgbClr val="002D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 eaLnBrk="1" hangingPunct="1">
              <a:lnSpc>
                <a:spcPct val="80000"/>
              </a:lnSpc>
              <a:buClr>
                <a:srgbClr val="EE7F00"/>
              </a:buClr>
              <a:buFontTx/>
              <a:buChar char="-"/>
              <a:defRPr/>
            </a:pPr>
            <a:endParaRPr lang="hu-HU" altLang="hu-HU" sz="2000" b="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hu-HU" altLang="hu-HU" sz="1600" b="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altLang="hu-HU" sz="1600" b="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Z724\AppData\Local\Microsoft\Windows\Temporary Internet Files\Content.Outlook\1ZO8AP59\UME elől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686" y="1122958"/>
            <a:ext cx="3477241" cy="491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8462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2" descr="ppt_01_ja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717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artalom helye 2"/>
          <p:cNvSpPr>
            <a:spLocks noGrp="1"/>
          </p:cNvSpPr>
          <p:nvPr>
            <p:ph idx="1"/>
          </p:nvPr>
        </p:nvSpPr>
        <p:spPr>
          <a:xfrm>
            <a:off x="253107" y="908720"/>
            <a:ext cx="8640960" cy="5832648"/>
          </a:xfrm>
        </p:spPr>
        <p:txBody>
          <a:bodyPr/>
          <a:lstStyle/>
          <a:p>
            <a:pPr marL="0" indent="0" algn="ctr" eaLnBrk="1" hangingPunct="1">
              <a:buClr>
                <a:srgbClr val="002060"/>
              </a:buClr>
              <a:buSzPct val="100000"/>
              <a:buNone/>
              <a:defRPr/>
            </a:pPr>
            <a:r>
              <a:rPr lang="hu-HU" altLang="hu-HU" sz="3200" dirty="0">
                <a:solidFill>
                  <a:srgbClr val="EE7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hu-HU" altLang="hu-HU" sz="3200" dirty="0">
                <a:solidFill>
                  <a:srgbClr val="EE7F00"/>
                </a:solidFill>
                <a:effectLst/>
                <a:latin typeface="+mj-lt"/>
                <a:cs typeface="Times New Roman" panose="02020603050405020304" pitchFamily="18" charset="0"/>
              </a:rPr>
              <a:t>9. Műszaki eltérések, szakmai állásfoglalás</a:t>
            </a:r>
            <a:endParaRPr lang="hu-HU" altLang="hu-HU" sz="3200" dirty="0">
              <a:solidFill>
                <a:srgbClr val="EE7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EE7F00"/>
              </a:buClr>
              <a:buFont typeface="Arial" panose="020B0604020202020204" pitchFamily="34" charset="0"/>
              <a:buChar char="•"/>
              <a:defRPr/>
            </a:pPr>
            <a:r>
              <a:rPr lang="hu-HU" alt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Bármely természetes vagy jogi személy az útügyi műszaki szabályozásban foglaltaktól eltérő műszaki megoldásokról (eltérés), valamint a szabályozást érintő más kérdésekben egyedi állásfoglalást kérhet az Útügyi Bizottságtól.</a:t>
            </a:r>
          </a:p>
          <a:p>
            <a:pPr algn="just" eaLnBrk="1" hangingPunct="1">
              <a:lnSpc>
                <a:spcPct val="80000"/>
              </a:lnSpc>
              <a:buClr>
                <a:srgbClr val="EE7F00"/>
              </a:buClr>
              <a:buFont typeface="Arial" panose="020B0604020202020204" pitchFamily="34" charset="0"/>
              <a:buChar char="•"/>
              <a:defRPr/>
            </a:pPr>
            <a:r>
              <a:rPr lang="hu-HU" alt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Az állásfoglalás a szükséges dokumentáció benyújtásával kezdeményezhető</a:t>
            </a:r>
          </a:p>
          <a:p>
            <a:pPr marL="914400" lvl="2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r>
              <a:rPr lang="hu-HU" alt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formanyomtatvány MK </a:t>
            </a:r>
            <a:r>
              <a:rPr lang="hu-HU" altLang="hu-HU" b="0" dirty="0" err="1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NZrt</a:t>
            </a:r>
            <a:r>
              <a:rPr lang="hu-HU" alt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. honlapjáról letölthető</a:t>
            </a:r>
          </a:p>
          <a:p>
            <a:pPr marL="914400" lvl="2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r>
              <a:rPr lang="hu-HU" altLang="hu-HU" b="0" dirty="0" err="1">
                <a:solidFill>
                  <a:srgbClr val="002D62"/>
                </a:solidFill>
                <a:effectLst/>
                <a:cs typeface="Times New Roman" panose="02020603050405020304" pitchFamily="18" charset="0"/>
                <a:hlinkClick r:id="rId3"/>
              </a:rPr>
              <a:t>szabalyozas</a:t>
            </a:r>
            <a:r>
              <a:rPr lang="hu-HU" alt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  <a:hlinkClick r:id="rId3"/>
              </a:rPr>
              <a:t>@</a:t>
            </a:r>
            <a:r>
              <a:rPr lang="hu-HU" altLang="hu-HU" b="0" dirty="0" err="1">
                <a:solidFill>
                  <a:srgbClr val="002D62"/>
                </a:solidFill>
                <a:effectLst/>
                <a:cs typeface="Times New Roman" panose="02020603050405020304" pitchFamily="18" charset="0"/>
                <a:hlinkClick r:id="rId3"/>
              </a:rPr>
              <a:t>kozut.hu</a:t>
            </a:r>
            <a:endParaRPr lang="hu-HU" altLang="hu-HU" b="0" dirty="0">
              <a:solidFill>
                <a:srgbClr val="002D62"/>
              </a:solidFill>
              <a:effectLst/>
              <a:cs typeface="Times New Roman" panose="02020603050405020304" pitchFamily="18" charset="0"/>
            </a:endParaRPr>
          </a:p>
          <a:p>
            <a:pPr marL="914400" lvl="2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r>
              <a:rPr lang="hu-HU" alt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2 egyező, eredeti példány</a:t>
            </a:r>
          </a:p>
          <a:p>
            <a:pPr marL="914400" lvl="2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r>
              <a:rPr lang="hu-HU" alt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1024 Budapest, Fényes Elek u. 7-13. „Útügyi műszaki előírás – állásfoglalás kérése”</a:t>
            </a:r>
          </a:p>
          <a:p>
            <a:pPr algn="just" eaLnBrk="1" hangingPunct="1">
              <a:lnSpc>
                <a:spcPct val="80000"/>
              </a:lnSpc>
              <a:buClr>
                <a:srgbClr val="EE7F00"/>
              </a:buClr>
              <a:defRPr/>
            </a:pPr>
            <a:endParaRPr lang="hu-HU" altLang="hu-HU" sz="2000" b="0" dirty="0">
              <a:solidFill>
                <a:srgbClr val="002D62"/>
              </a:solidFill>
              <a:effectLst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EE7F00"/>
              </a:buClr>
              <a:defRPr/>
            </a:pPr>
            <a:endParaRPr lang="hu-HU" altLang="hu-HU" sz="2000" b="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hu-HU" altLang="hu-HU" sz="1600" b="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altLang="hu-HU" sz="1600" b="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3966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2" descr="ppt_01_ja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717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artalom helye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5688632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endParaRPr lang="hu-HU" altLang="hu-HU" sz="3200" dirty="0">
              <a:solidFill>
                <a:srgbClr val="EE7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r>
              <a:rPr lang="hu-HU" altLang="hu-HU" sz="3200" dirty="0">
                <a:solidFill>
                  <a:srgbClr val="EE7F00"/>
                </a:solidFill>
                <a:effectLst/>
                <a:latin typeface="+mj-lt"/>
                <a:cs typeface="Times New Roman" panose="02020603050405020304" pitchFamily="18" charset="0"/>
              </a:rPr>
              <a:t>Szakmai állásfoglalás kiadása:</a:t>
            </a:r>
          </a:p>
          <a:p>
            <a:pPr marL="0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endParaRPr lang="hu-HU" altLang="hu-HU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600"/>
              </a:spcBef>
              <a:buClr>
                <a:srgbClr val="EE7F00"/>
              </a:buClr>
              <a:defRPr/>
            </a:pPr>
            <a:r>
              <a:rPr lang="hu-HU" alt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Állásfoglalást a Koordináló szervezet készíti elő, szakmai vélemények alapján</a:t>
            </a:r>
          </a:p>
          <a:p>
            <a:pPr marL="0" indent="0" algn="just" eaLnBrk="1" hangingPunct="1">
              <a:spcBef>
                <a:spcPts val="600"/>
              </a:spcBef>
              <a:buClr>
                <a:srgbClr val="EE7F00"/>
              </a:buClr>
              <a:buNone/>
              <a:defRPr/>
            </a:pPr>
            <a:endParaRPr lang="hu-HU" altLang="hu-HU" b="0" dirty="0">
              <a:solidFill>
                <a:srgbClr val="002D62"/>
              </a:solidFill>
              <a:effectLst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600"/>
              </a:spcBef>
              <a:buClr>
                <a:srgbClr val="EE7F00"/>
              </a:buClr>
              <a:defRPr/>
            </a:pPr>
            <a:r>
              <a:rPr lang="hu-HU" alt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Koordináló szervezet felterjeszti az Útügyi Bizottság elé.</a:t>
            </a:r>
          </a:p>
          <a:p>
            <a:pPr marL="0" indent="0" algn="just" eaLnBrk="1" hangingPunct="1">
              <a:spcBef>
                <a:spcPts val="600"/>
              </a:spcBef>
              <a:buClr>
                <a:srgbClr val="EE7F00"/>
              </a:buClr>
              <a:buNone/>
              <a:defRPr/>
            </a:pPr>
            <a:endParaRPr lang="hu-HU" altLang="hu-HU" b="0" dirty="0">
              <a:solidFill>
                <a:srgbClr val="002D62"/>
              </a:solidFill>
              <a:effectLst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600"/>
              </a:spcBef>
              <a:buClr>
                <a:srgbClr val="EE7F00"/>
              </a:buClr>
              <a:defRPr/>
            </a:pPr>
            <a:r>
              <a:rPr lang="hu-HU" alt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ÚB határozatot hoz a kérelemre vonatkozóan.</a:t>
            </a:r>
          </a:p>
          <a:p>
            <a:pPr marL="0" indent="0" algn="just" eaLnBrk="1" hangingPunct="1">
              <a:spcBef>
                <a:spcPts val="600"/>
              </a:spcBef>
              <a:buClr>
                <a:srgbClr val="EE7F00"/>
              </a:buClr>
              <a:buNone/>
              <a:defRPr/>
            </a:pPr>
            <a:endParaRPr lang="hu-HU" altLang="hu-HU" b="0" dirty="0">
              <a:solidFill>
                <a:srgbClr val="002D62"/>
              </a:solidFill>
              <a:effectLst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600"/>
              </a:spcBef>
              <a:buClr>
                <a:srgbClr val="EE7F00"/>
              </a:buClr>
              <a:defRPr/>
            </a:pPr>
            <a:r>
              <a:rPr lang="hu-HU" alt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Támogató állásfoglalások honlapon történő közzététele.</a:t>
            </a:r>
          </a:p>
          <a:p>
            <a:pPr algn="just" eaLnBrk="1" hangingPunct="1">
              <a:spcBef>
                <a:spcPts val="600"/>
              </a:spcBef>
              <a:buClr>
                <a:srgbClr val="EE7F00"/>
              </a:buClr>
              <a:defRPr/>
            </a:pPr>
            <a:endParaRPr lang="hu-HU" altLang="hu-HU" b="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600"/>
              </a:spcBef>
              <a:buClr>
                <a:srgbClr val="EE7F00"/>
              </a:buClr>
              <a:defRPr/>
            </a:pPr>
            <a:endParaRPr lang="hu-HU" altLang="hu-HU" b="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hu-HU" altLang="hu-HU" b="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altLang="hu-HU" b="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478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2" descr="ppt_01_ja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artalom helye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5616624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r>
              <a:rPr lang="hu-HU" altLang="hu-HU" sz="3200" dirty="0">
                <a:solidFill>
                  <a:srgbClr val="EE7F00"/>
                </a:solidFill>
                <a:effectLst/>
                <a:latin typeface="+mj-lt"/>
                <a:cs typeface="Times New Roman" panose="02020603050405020304" pitchFamily="18" charset="0"/>
              </a:rPr>
              <a:t>Szakmai állásfoglalás kiadása 2017. évben:</a:t>
            </a:r>
          </a:p>
          <a:p>
            <a:pPr marL="0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endParaRPr lang="hu-HU" altLang="hu-HU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EE7F00"/>
              </a:buClr>
              <a:defRPr/>
            </a:pPr>
            <a:r>
              <a:rPr lang="hu-HU" alt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51 darab beérkezett kérelem</a:t>
            </a:r>
          </a:p>
          <a:p>
            <a:pPr marL="0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endParaRPr lang="hu-HU" altLang="hu-HU" dirty="0">
              <a:solidFill>
                <a:srgbClr val="002D62"/>
              </a:solidFill>
              <a:effectLst/>
              <a:cs typeface="Times New Roman" panose="02020603050405020304" pitchFamily="18" charset="0"/>
            </a:endParaRPr>
          </a:p>
          <a:p>
            <a:pPr marL="0" indent="0" algn="just" eaLnBrk="1" hangingPunct="1">
              <a:spcBef>
                <a:spcPts val="600"/>
              </a:spcBef>
              <a:buClr>
                <a:srgbClr val="EE7F00"/>
              </a:buClr>
              <a:buNone/>
              <a:defRPr/>
            </a:pPr>
            <a:endParaRPr lang="hu-HU" altLang="hu-HU" b="0" dirty="0">
              <a:solidFill>
                <a:srgbClr val="002D62"/>
              </a:solidFill>
              <a:effectLst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600"/>
              </a:spcBef>
              <a:buClr>
                <a:srgbClr val="EE7F00"/>
              </a:buClr>
              <a:defRPr/>
            </a:pPr>
            <a:r>
              <a:rPr lang="hu-HU" alt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86 darab műszaki eltérés</a:t>
            </a:r>
          </a:p>
          <a:p>
            <a:pPr>
              <a:buFontTx/>
              <a:buChar char="-"/>
            </a:pPr>
            <a:endParaRPr lang="hu-HU" altLang="hu-HU" b="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altLang="hu-HU" b="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Lefelé nyíl 1"/>
          <p:cNvSpPr/>
          <p:nvPr/>
        </p:nvSpPr>
        <p:spPr>
          <a:xfrm>
            <a:off x="2077742" y="2752316"/>
            <a:ext cx="242316" cy="6903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23512540"/>
              </p:ext>
            </p:extLst>
          </p:nvPr>
        </p:nvGraphicFramePr>
        <p:xfrm>
          <a:off x="3707904" y="3042526"/>
          <a:ext cx="5148064" cy="375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36027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2" descr="ppt_01_ja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artalom helye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5616624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r>
              <a:rPr lang="hu-HU" altLang="hu-HU" sz="3200" dirty="0">
                <a:solidFill>
                  <a:srgbClr val="EE7F00"/>
                </a:solidFill>
                <a:effectLst/>
                <a:latin typeface="+mj-lt"/>
                <a:cs typeface="Times New Roman" panose="02020603050405020304" pitchFamily="18" charset="0"/>
              </a:rPr>
              <a:t>Szakmai állásfoglalás kiadása 2018. évben:</a:t>
            </a:r>
          </a:p>
          <a:p>
            <a:pPr marL="0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endParaRPr lang="hu-HU" altLang="hu-HU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EE7F00"/>
              </a:buClr>
              <a:defRPr/>
            </a:pPr>
            <a:r>
              <a:rPr lang="hu-HU" alt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17 darab kérelem került felterjesztésre</a:t>
            </a:r>
          </a:p>
          <a:p>
            <a:pPr marL="0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endParaRPr lang="hu-HU" altLang="hu-HU" dirty="0">
              <a:solidFill>
                <a:srgbClr val="002D62"/>
              </a:solidFill>
              <a:effectLst/>
              <a:cs typeface="Times New Roman" panose="02020603050405020304" pitchFamily="18" charset="0"/>
            </a:endParaRPr>
          </a:p>
          <a:p>
            <a:pPr marL="0" indent="0" algn="just" eaLnBrk="1" hangingPunct="1">
              <a:spcBef>
                <a:spcPts val="600"/>
              </a:spcBef>
              <a:buClr>
                <a:srgbClr val="EE7F00"/>
              </a:buClr>
              <a:buNone/>
              <a:defRPr/>
            </a:pPr>
            <a:endParaRPr lang="hu-HU" altLang="hu-HU" b="0" dirty="0">
              <a:solidFill>
                <a:srgbClr val="002D62"/>
              </a:solidFill>
              <a:effectLst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600"/>
              </a:spcBef>
              <a:buClr>
                <a:srgbClr val="EE7F00"/>
              </a:buClr>
              <a:defRPr/>
            </a:pPr>
            <a:r>
              <a:rPr lang="hu-HU" altLang="hu-HU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52 darab műszaki eltérés</a:t>
            </a:r>
          </a:p>
          <a:p>
            <a:pPr>
              <a:buFontTx/>
              <a:buChar char="-"/>
            </a:pPr>
            <a:endParaRPr lang="hu-HU" altLang="hu-HU" b="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altLang="hu-HU" b="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Lefelé nyíl 1"/>
          <p:cNvSpPr/>
          <p:nvPr/>
        </p:nvSpPr>
        <p:spPr>
          <a:xfrm>
            <a:off x="2077742" y="2752316"/>
            <a:ext cx="242316" cy="6903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10428258"/>
              </p:ext>
            </p:extLst>
          </p:nvPr>
        </p:nvGraphicFramePr>
        <p:xfrm>
          <a:off x="3707904" y="3042526"/>
          <a:ext cx="5148064" cy="375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3751197"/>
              </p:ext>
            </p:extLst>
          </p:nvPr>
        </p:nvGraphicFramePr>
        <p:xfrm>
          <a:off x="4067944" y="3212976"/>
          <a:ext cx="489654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97244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2" descr="ppt_01_ja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26989"/>
            <a:ext cx="9147175" cy="688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873826"/>
              </p:ext>
            </p:extLst>
          </p:nvPr>
        </p:nvGraphicFramePr>
        <p:xfrm>
          <a:off x="107504" y="1488513"/>
          <a:ext cx="893933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églalap 2"/>
          <p:cNvSpPr/>
          <p:nvPr/>
        </p:nvSpPr>
        <p:spPr>
          <a:xfrm>
            <a:off x="251520" y="836712"/>
            <a:ext cx="8640960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r>
              <a:rPr lang="hu-HU" altLang="hu-HU" sz="3200" b="1" dirty="0">
                <a:solidFill>
                  <a:srgbClr val="EE7F00"/>
                </a:solidFill>
                <a:latin typeface="+mj-lt"/>
                <a:cs typeface="Times New Roman" panose="02020603050405020304" pitchFamily="18" charset="0"/>
              </a:rPr>
              <a:t>10. Összefoglalás: Innovációs folyamat</a:t>
            </a:r>
          </a:p>
        </p:txBody>
      </p:sp>
      <p:sp>
        <p:nvSpPr>
          <p:cNvPr id="6" name="Téglalap 5"/>
          <p:cNvSpPr/>
          <p:nvPr/>
        </p:nvSpPr>
        <p:spPr>
          <a:xfrm>
            <a:off x="107504" y="5661248"/>
            <a:ext cx="568863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r>
              <a:rPr lang="hu-HU" altLang="hu-HU" sz="2400" b="1" dirty="0" err="1">
                <a:solidFill>
                  <a:srgbClr val="EE7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kiserletiepites</a:t>
            </a:r>
            <a:r>
              <a:rPr lang="hu-HU" altLang="hu-HU" sz="2400" b="1" dirty="0">
                <a:solidFill>
                  <a:srgbClr val="EE7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hu-HU" altLang="hu-HU" sz="2400" b="1" dirty="0" err="1">
                <a:solidFill>
                  <a:srgbClr val="EE7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kozut.hu</a:t>
            </a:r>
            <a:endParaRPr lang="hu-HU" altLang="hu-HU" sz="2400" b="1" dirty="0">
              <a:solidFill>
                <a:srgbClr val="EE7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HortobagyiSz\Pictures\előadáshoz képek\MK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05684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ortobagyiSz\Pictures\előadáshoz képek\MK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06093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HortobagyiSz\Pictures\előadáshoz képek\MK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131278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HortobagyiSz\Pictures\előadáshoz képek\MK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99" y="4101642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HortobagyiSz\Pictures\előadáshoz képek\emi-logo_20160125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4406849"/>
            <a:ext cx="1000773" cy="17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HortobagyiSz\Pictures\előadáshoz képek\címe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950" y="4048344"/>
            <a:ext cx="377710" cy="53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ortobagyiSz\Pictures\előadáshoz képek\címe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846" y="4047687"/>
            <a:ext cx="375313" cy="53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266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Kép 2" descr="ppt_01_ja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717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4338"/>
            <a:ext cx="8229600" cy="1143000"/>
          </a:xfrm>
        </p:spPr>
        <p:txBody>
          <a:bodyPr/>
          <a:lstStyle/>
          <a:p>
            <a:pPr eaLnBrk="1" hangingPunct="1"/>
            <a:r>
              <a:rPr lang="hu-HU" sz="3200" dirty="0">
                <a:solidFill>
                  <a:srgbClr val="EE7F00"/>
                </a:solidFill>
              </a:rPr>
              <a:t>Halászi Mosoni-Duna-híd  1992</a:t>
            </a:r>
            <a:endParaRPr lang="hu-HU" altLang="hu-HU" sz="3200" dirty="0">
              <a:solidFill>
                <a:srgbClr val="EE7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68760"/>
            <a:ext cx="8735888" cy="4320828"/>
          </a:xfrm>
        </p:spPr>
        <p:txBody>
          <a:bodyPr/>
          <a:lstStyle/>
          <a:p>
            <a:pPr marL="352425" eaLnBrk="1" hangingPunct="1">
              <a:lnSpc>
                <a:spcPct val="80000"/>
              </a:lnSpc>
              <a:buFont typeface="Wingdings" pitchFamily="2" charset="2"/>
              <a:buNone/>
            </a:pPr>
            <a:endParaRPr lang="hu-HU" altLang="hu-HU" sz="2000" dirty="0">
              <a:solidFill>
                <a:srgbClr val="002D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52425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hu-HU" altLang="hu-HU" sz="2000" dirty="0">
              <a:solidFill>
                <a:srgbClr val="002D6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Tartalom hely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3187" y="1628800"/>
            <a:ext cx="720080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7721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2" descr="ppt_01_ja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" y="1254"/>
            <a:ext cx="9147175" cy="688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3539989"/>
              </p:ext>
            </p:extLst>
          </p:nvPr>
        </p:nvGraphicFramePr>
        <p:xfrm>
          <a:off x="207839" y="1772816"/>
          <a:ext cx="893933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églalap 2"/>
          <p:cNvSpPr/>
          <p:nvPr/>
        </p:nvSpPr>
        <p:spPr>
          <a:xfrm>
            <a:off x="323528" y="867740"/>
            <a:ext cx="8568952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r>
              <a:rPr lang="hu-HU" altLang="hu-HU" sz="3200" b="1" dirty="0">
                <a:solidFill>
                  <a:srgbClr val="EE7F00"/>
                </a:solidFill>
                <a:latin typeface="+mj-lt"/>
                <a:cs typeface="Times New Roman" panose="02020603050405020304" pitchFamily="18" charset="0"/>
              </a:rPr>
              <a:t>10. Összefoglalás:</a:t>
            </a:r>
          </a:p>
          <a:p>
            <a:pPr marL="0" indent="0" algn="ctr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r>
              <a:rPr lang="hu-HU" altLang="hu-HU" sz="3200" b="1" dirty="0">
                <a:solidFill>
                  <a:srgbClr val="EE7F00"/>
                </a:solidFill>
                <a:latin typeface="+mj-lt"/>
                <a:cs typeface="Times New Roman" panose="02020603050405020304" pitchFamily="18" charset="0"/>
              </a:rPr>
              <a:t> Útügyi Műszaki Előírások (ÚME)</a:t>
            </a:r>
          </a:p>
        </p:txBody>
      </p:sp>
      <p:sp>
        <p:nvSpPr>
          <p:cNvPr id="8" name="Téglalap 7"/>
          <p:cNvSpPr/>
          <p:nvPr/>
        </p:nvSpPr>
        <p:spPr>
          <a:xfrm>
            <a:off x="107504" y="5661248"/>
            <a:ext cx="568863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r>
              <a:rPr lang="hu-HU" altLang="hu-HU" sz="2400" b="1" dirty="0" err="1">
                <a:solidFill>
                  <a:srgbClr val="EE7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szabalyozas</a:t>
            </a:r>
            <a:r>
              <a:rPr lang="hu-HU" altLang="hu-HU" sz="2400" b="1" dirty="0">
                <a:solidFill>
                  <a:srgbClr val="EE7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hu-HU" altLang="hu-HU" sz="2400" b="1" dirty="0" err="1">
                <a:solidFill>
                  <a:srgbClr val="EE7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kozut.hu</a:t>
            </a:r>
            <a:endParaRPr lang="hu-HU" altLang="hu-HU" sz="2400" b="1" dirty="0">
              <a:solidFill>
                <a:srgbClr val="EE7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HortobagyiSz\Pictures\előadáshoz képek\MK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85704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HortobagyiSz\Pictures\előadáshoz képek\MK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313606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HortobagyiSz\Pictures\előadáshoz képek\MK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324" y="431351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HortobagyiSz\Pictures\előadáshoz képek\MK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303221"/>
            <a:ext cx="486539" cy="48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HortobagyiSz\Pictures\előadáshoz képek\maut_logo_head_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89028"/>
            <a:ext cx="772399" cy="52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HortobagyiSz\Pictures\előadáshoz képek\címe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61978"/>
            <a:ext cx="390393" cy="55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9299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2" descr="ppt_01_ja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717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artalom helye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544616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r>
              <a:rPr lang="hu-HU" altLang="hu-HU" sz="3200" dirty="0">
                <a:solidFill>
                  <a:srgbClr val="EE7F00"/>
                </a:solidFill>
                <a:effectLst/>
                <a:latin typeface="+mj-lt"/>
                <a:cs typeface="Times New Roman" panose="02020603050405020304" pitchFamily="18" charset="0"/>
              </a:rPr>
              <a:t>Tapasztalatok:</a:t>
            </a:r>
          </a:p>
          <a:p>
            <a:pPr marL="0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endParaRPr lang="hu-HU" altLang="hu-HU" sz="200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Az útügyi műszaki előírásokat a rendelet hatálybalépését követő 60 napon belül közzé kellett tenni! A Magyar Közút Nonprofit </a:t>
            </a:r>
            <a:r>
              <a:rPr lang="hu-HU" altLang="hu-HU" sz="2000" b="0" dirty="0" err="1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ZRt</a:t>
            </a: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. tárhelyén az érvényben lévő útügyi műszaki előírások elérhetőek. </a:t>
            </a:r>
            <a:r>
              <a:rPr lang="hu-HU" altLang="hu-HU" sz="2000" b="0" dirty="0">
                <a:solidFill>
                  <a:srgbClr val="C00000"/>
                </a:solidFill>
                <a:effectLst/>
                <a:cs typeface="Times New Roman" panose="02020603050405020304" pitchFamily="18" charset="0"/>
                <a:sym typeface="Wingdings"/>
              </a:rPr>
              <a:t></a:t>
            </a:r>
          </a:p>
          <a:p>
            <a:pPr marL="0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Az elmúlt években a „Csipkerózsika álom” következtében mind a jogszabály készítés mind a műszaki szabályozás elakadt. </a:t>
            </a:r>
            <a:r>
              <a:rPr lang="hu-HU" altLang="hu-HU" sz="2000" dirty="0">
                <a:solidFill>
                  <a:srgbClr val="C00000"/>
                </a:solidFill>
                <a:effectLst/>
                <a:cs typeface="Times New Roman" panose="02020603050405020304" pitchFamily="18" charset="0"/>
                <a:sym typeface="Wingdings"/>
              </a:rPr>
              <a:t></a:t>
            </a:r>
            <a:endParaRPr lang="hu-HU" altLang="hu-HU" sz="2000" dirty="0">
              <a:solidFill>
                <a:srgbClr val="C00000"/>
              </a:solidFill>
              <a:effectLst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Erőteljes szervezeti változások az ágazat körül, közben a világ halad. Magyarországon középpontban  a „projekt szemlélet”. </a:t>
            </a:r>
            <a:r>
              <a:rPr lang="hu-HU" altLang="hu-HU" sz="2000" dirty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€</a:t>
            </a:r>
          </a:p>
          <a:p>
            <a:pPr marL="0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A szabályozás munkakultúrája háttérbe szorult. A meglévő erősségek kihasználása. </a:t>
            </a:r>
            <a:r>
              <a:rPr lang="hu-HU" altLang="hu-HU" sz="2000" dirty="0">
                <a:solidFill>
                  <a:srgbClr val="C00000"/>
                </a:solidFill>
                <a:effectLst/>
                <a:cs typeface="Times New Roman" panose="02020603050405020304" pitchFamily="18" charset="0"/>
                <a:sym typeface="Wingdings"/>
              </a:rPr>
              <a:t></a:t>
            </a:r>
            <a:endParaRPr lang="hu-HU" altLang="hu-HU" sz="2000" dirty="0">
              <a:solidFill>
                <a:srgbClr val="C00000"/>
              </a:solidFill>
              <a:effectLst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Erőteljes állami irányítás szükséges, hiszen a piac önmagától csak profit érdek esetén érdekelt. </a:t>
            </a:r>
          </a:p>
          <a:p>
            <a:pPr marL="0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Nemzeti, társadalmi érdek </a:t>
            </a:r>
            <a:r>
              <a:rPr lang="hu-HU" altLang="hu-HU" sz="2000" dirty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≥</a:t>
            </a: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 egyéni gazdasági, parciális érdek!</a:t>
            </a:r>
            <a:endParaRPr lang="hu-HU" altLang="hu-HU" sz="1800" b="0" dirty="0">
              <a:solidFill>
                <a:srgbClr val="002D62"/>
              </a:solidFill>
              <a:effectLst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r>
              <a:rPr lang="hu-HU" altLang="hu-HU" sz="2000" b="0" dirty="0">
                <a:solidFill>
                  <a:srgbClr val="002D62"/>
                </a:solidFill>
                <a:effectLst/>
                <a:cs typeface="Times New Roman" panose="02020603050405020304" pitchFamily="18" charset="0"/>
              </a:rPr>
              <a:t>Egységes szakmai koncepció és irányítás! Nagyobb aktivitásra van szükség a közlekedési szektor minden szereplőjétől. </a:t>
            </a:r>
            <a:r>
              <a:rPr lang="hu-HU" altLang="hu-HU" sz="2000" dirty="0">
                <a:solidFill>
                  <a:srgbClr val="C00000"/>
                </a:solidFill>
                <a:effectLst/>
                <a:cs typeface="Times New Roman" panose="02020603050405020304" pitchFamily="18" charset="0"/>
                <a:sym typeface="Wingdings"/>
              </a:rPr>
              <a:t></a:t>
            </a:r>
            <a:endParaRPr lang="hu-HU" altLang="hu-HU" sz="2000" dirty="0">
              <a:solidFill>
                <a:srgbClr val="C00000"/>
              </a:solidFill>
              <a:effectLst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endParaRPr lang="hu-HU" altLang="hu-HU" b="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EE7F00"/>
              </a:buClr>
              <a:defRPr/>
            </a:pPr>
            <a:endParaRPr lang="hu-HU" altLang="hu-HU" sz="2000" b="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EE7F00"/>
              </a:buClr>
              <a:defRPr/>
            </a:pPr>
            <a:endParaRPr lang="hu-HU" altLang="hu-HU" sz="2000" b="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hu-HU" altLang="hu-HU" sz="1600" b="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altLang="hu-HU" sz="1600" b="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3828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Kép 2" descr="ppt_01_ja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717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Cím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712968" cy="1944216"/>
          </a:xfrm>
        </p:spPr>
        <p:txBody>
          <a:bodyPr/>
          <a:lstStyle/>
          <a:p>
            <a:pPr eaLnBrk="1" hangingPunct="1"/>
            <a:r>
              <a:rPr lang="hu-HU" altLang="hu-HU" sz="3600" dirty="0">
                <a:solidFill>
                  <a:srgbClr val="002D62"/>
                </a:solidFill>
                <a:cs typeface="Times New Roman" pitchFamily="18" charset="0"/>
              </a:rPr>
              <a:t>Köszönöm a megtisztelő figyelmet!</a:t>
            </a:r>
            <a:br>
              <a:rPr lang="hu-HU" altLang="hu-HU" sz="3600" dirty="0">
                <a:solidFill>
                  <a:srgbClr val="002D62"/>
                </a:solidFill>
                <a:latin typeface="Times New Roman" pitchFamily="18" charset="0"/>
                <a:cs typeface="Times New Roman" pitchFamily="18" charset="0"/>
              </a:rPr>
            </a:br>
            <a:endParaRPr lang="hu-HU" altLang="hu-HU" sz="3600" dirty="0">
              <a:solidFill>
                <a:srgbClr val="EE7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2" name="Tartalom helye 2"/>
          <p:cNvSpPr>
            <a:spLocks noGrp="1"/>
          </p:cNvSpPr>
          <p:nvPr>
            <p:ph idx="1"/>
          </p:nvPr>
        </p:nvSpPr>
        <p:spPr>
          <a:xfrm>
            <a:off x="6228184" y="2852936"/>
            <a:ext cx="2736304" cy="3312368"/>
          </a:xfrm>
        </p:spPr>
        <p:txBody>
          <a:bodyPr/>
          <a:lstStyle/>
          <a:p>
            <a:pPr marL="0" indent="0" eaLnBrk="1" hangingPunct="1">
              <a:buClr>
                <a:srgbClr val="EE7F00"/>
              </a:buClr>
              <a:buNone/>
            </a:pPr>
            <a:endParaRPr lang="hu-HU" altLang="hu-HU" dirty="0">
              <a:solidFill>
                <a:srgbClr val="002D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hu-HU" altLang="hu-HU" sz="1800" dirty="0">
                <a:solidFill>
                  <a:srgbClr val="002D62"/>
                </a:solidFill>
                <a:effectLst/>
                <a:cs typeface="Times New Roman" pitchFamily="18" charset="0"/>
              </a:rPr>
              <a:t>Szerencsi Gábor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hu-HU" altLang="hu-HU" sz="1400" b="0" dirty="0">
                <a:solidFill>
                  <a:srgbClr val="002D62"/>
                </a:solidFill>
                <a:effectLst/>
                <a:cs typeface="Times New Roman" pitchFamily="18" charset="0"/>
              </a:rPr>
              <a:t>közúti szolgáltató igazgató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hu-HU" altLang="hu-HU" sz="1400" b="0" dirty="0">
                <a:solidFill>
                  <a:srgbClr val="002D62"/>
                </a:solidFill>
                <a:effectLst/>
                <a:cs typeface="Times New Roman" pitchFamily="18" charset="0"/>
              </a:rPr>
              <a:t>Magyar Közút Nonprofit </a:t>
            </a:r>
            <a:r>
              <a:rPr lang="hu-HU" altLang="hu-HU" sz="1400" b="0" dirty="0" err="1">
                <a:solidFill>
                  <a:srgbClr val="002D62"/>
                </a:solidFill>
                <a:effectLst/>
                <a:cs typeface="Times New Roman" pitchFamily="18" charset="0"/>
              </a:rPr>
              <a:t>Zrt</a:t>
            </a:r>
            <a:r>
              <a:rPr lang="hu-HU" altLang="hu-HU" sz="1400" b="0" dirty="0">
                <a:solidFill>
                  <a:srgbClr val="002D62"/>
                </a:solidFill>
                <a:effectLst/>
                <a:cs typeface="Times New Roman" pitchFamily="18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hu-HU" altLang="hu-HU" sz="1400" b="0" dirty="0">
                <a:solidFill>
                  <a:schemeClr val="accent1">
                    <a:lumMod val="50000"/>
                  </a:schemeClr>
                </a:solidFill>
                <a:effectLst/>
                <a:cs typeface="Times New Roman" pitchFamily="18" charset="0"/>
                <a:sym typeface="Wingdings"/>
                <a:hlinkClick r:id="rId3"/>
              </a:rPr>
              <a:t> </a:t>
            </a:r>
            <a:r>
              <a:rPr lang="hu-HU" altLang="hu-HU" sz="1400" b="0" dirty="0" err="1">
                <a:solidFill>
                  <a:schemeClr val="accent1">
                    <a:lumMod val="50000"/>
                  </a:schemeClr>
                </a:solidFill>
                <a:effectLst/>
                <a:cs typeface="Times New Roman" pitchFamily="18" charset="0"/>
                <a:hlinkClick r:id="rId3"/>
              </a:rPr>
              <a:t>szerencsi.gabor</a:t>
            </a:r>
            <a:r>
              <a:rPr lang="hu-HU" altLang="hu-HU" sz="1400" b="0" dirty="0">
                <a:solidFill>
                  <a:schemeClr val="accent1">
                    <a:lumMod val="50000"/>
                  </a:schemeClr>
                </a:solidFill>
                <a:effectLst/>
                <a:cs typeface="Times New Roman" pitchFamily="18" charset="0"/>
                <a:hlinkClick r:id="rId3"/>
              </a:rPr>
              <a:t>@</a:t>
            </a:r>
            <a:r>
              <a:rPr lang="hu-HU" altLang="hu-HU" sz="1400" b="0" dirty="0" err="1">
                <a:solidFill>
                  <a:schemeClr val="accent1">
                    <a:lumMod val="50000"/>
                  </a:schemeClr>
                </a:solidFill>
                <a:effectLst/>
                <a:cs typeface="Times New Roman" pitchFamily="18" charset="0"/>
                <a:hlinkClick r:id="rId3"/>
              </a:rPr>
              <a:t>kozut.hu</a:t>
            </a:r>
            <a:endParaRPr lang="hu-HU" altLang="hu-HU" sz="1400" b="0" dirty="0">
              <a:solidFill>
                <a:schemeClr val="accent1">
                  <a:lumMod val="50000"/>
                </a:schemeClr>
              </a:solidFill>
              <a:effectLst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hu-HU" altLang="hu-HU" sz="1400" b="0" dirty="0">
                <a:solidFill>
                  <a:schemeClr val="accent1">
                    <a:lumMod val="50000"/>
                  </a:schemeClr>
                </a:solidFill>
                <a:effectLst/>
                <a:cs typeface="Times New Roman" pitchFamily="18" charset="0"/>
                <a:sym typeface="Wingdings"/>
                <a:hlinkClick r:id="rId3"/>
              </a:rPr>
              <a:t></a:t>
            </a:r>
            <a:r>
              <a:rPr lang="hu-HU" altLang="hu-HU" sz="1400" b="0" dirty="0">
                <a:solidFill>
                  <a:schemeClr val="accent1">
                    <a:lumMod val="50000"/>
                  </a:schemeClr>
                </a:solidFill>
                <a:effectLst/>
                <a:cs typeface="Times New Roman" pitchFamily="18" charset="0"/>
                <a:sym typeface="Wingdings"/>
              </a:rPr>
              <a:t> </a:t>
            </a:r>
            <a:r>
              <a:rPr lang="hu-HU" altLang="hu-HU" sz="1400" b="0" dirty="0">
                <a:solidFill>
                  <a:schemeClr val="accent1">
                    <a:lumMod val="50000"/>
                  </a:schemeClr>
                </a:solidFill>
                <a:effectLst/>
                <a:cs typeface="Times New Roman" pitchFamily="18" charset="0"/>
              </a:rPr>
              <a:t>+36209817925</a:t>
            </a:r>
          </a:p>
          <a:p>
            <a:pPr eaLnBrk="1" hangingPunct="1">
              <a:spcBef>
                <a:spcPct val="0"/>
              </a:spcBef>
            </a:pPr>
            <a:endParaRPr lang="hu-HU" altLang="hu-HU" sz="1800" dirty="0">
              <a:solidFill>
                <a:srgbClr val="002D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hu-HU" altLang="hu-HU" sz="1800" dirty="0">
              <a:solidFill>
                <a:srgbClr val="002D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hu-HU" altLang="hu-HU" sz="1800" dirty="0">
              <a:solidFill>
                <a:srgbClr val="002D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hu-HU" altLang="hu-HU" sz="1400" dirty="0">
              <a:solidFill>
                <a:srgbClr val="002D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hu-HU" altLang="hu-HU" sz="1800" dirty="0">
              <a:solidFill>
                <a:srgbClr val="002D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EE7F00"/>
              </a:buClr>
              <a:buFont typeface="Wingdings" panose="05000000000000000000" pitchFamily="2" charset="2"/>
              <a:buChar char="§"/>
            </a:pPr>
            <a:endParaRPr lang="hu-HU" altLang="hu-HU" dirty="0">
              <a:solidFill>
                <a:srgbClr val="002D6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11797"/>
            <a:ext cx="5976664" cy="38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37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Kép 2" descr="ppt_01_jav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" y="-26990"/>
            <a:ext cx="9147175" cy="688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712"/>
            <a:ext cx="8291264" cy="5718076"/>
          </a:xfrm>
        </p:spPr>
        <p:txBody>
          <a:bodyPr/>
          <a:lstStyle/>
          <a:p>
            <a:pPr marL="0" indent="0" eaLnBrk="1" hangingPunct="1">
              <a:buClr>
                <a:srgbClr val="002060"/>
              </a:buClr>
              <a:buSzPct val="100000"/>
              <a:buNone/>
              <a:defRPr/>
            </a:pPr>
            <a:endParaRPr lang="hu-HU" altLang="hu-HU" sz="3200" dirty="0">
              <a:solidFill>
                <a:srgbClr val="EE7F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 altLang="hu-HU" sz="3600" dirty="0">
              <a:solidFill>
                <a:srgbClr val="EE7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 altLang="hu-HU" sz="3600" dirty="0">
              <a:solidFill>
                <a:srgbClr val="EE7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endParaRPr lang="hu-HU" altLang="hu-HU" sz="200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ktu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924495"/>
              </p:ext>
            </p:extLst>
          </p:nvPr>
        </p:nvGraphicFramePr>
        <p:xfrm>
          <a:off x="971600" y="1844824"/>
          <a:ext cx="6878638" cy="395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2" name="Munkalap" r:id="rId5" imgW="6086357" imgH="3010029" progId="Excel.Sheet.8">
                  <p:embed/>
                </p:oleObj>
              </mc:Choice>
              <mc:Fallback>
                <p:oleObj name="Munkalap" r:id="rId5" imgW="6086357" imgH="3010029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844824"/>
                        <a:ext cx="6878638" cy="395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églalap 2"/>
          <p:cNvSpPr/>
          <p:nvPr/>
        </p:nvSpPr>
        <p:spPr>
          <a:xfrm>
            <a:off x="3203848" y="3105834"/>
            <a:ext cx="51845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altLang="hu-HU" dirty="0">
              <a:latin typeface="Times New Roman" pitchFamily="18" charset="0"/>
            </a:endParaRPr>
          </a:p>
          <a:p>
            <a:endParaRPr lang="hu-HU" altLang="hu-HU" dirty="0">
              <a:latin typeface="Times New Roman" pitchFamily="18" charset="0"/>
            </a:endParaRPr>
          </a:p>
          <a:p>
            <a:endParaRPr lang="hu-HU" altLang="hu-HU" dirty="0">
              <a:latin typeface="Times New Roman" pitchFamily="18" charset="0"/>
            </a:endParaRPr>
          </a:p>
          <a:p>
            <a:endParaRPr lang="hu-HU" altLang="hu-HU" dirty="0">
              <a:latin typeface="Times New Roman" pitchFamily="18" charset="0"/>
            </a:endParaRPr>
          </a:p>
          <a:p>
            <a:endParaRPr lang="hu-HU" altLang="hu-HU" dirty="0">
              <a:latin typeface="Times New Roman" pitchFamily="18" charset="0"/>
            </a:endParaRPr>
          </a:p>
          <a:p>
            <a:endParaRPr lang="hu-HU" altLang="hu-HU" dirty="0">
              <a:latin typeface="Times New Roman" pitchFamily="18" charset="0"/>
            </a:endParaRPr>
          </a:p>
          <a:p>
            <a:endParaRPr lang="hu-HU" altLang="hu-HU" dirty="0">
              <a:latin typeface="Times New Roman" pitchFamily="18" charset="0"/>
            </a:endParaRPr>
          </a:p>
          <a:p>
            <a:endParaRPr lang="hu-HU" altLang="hu-HU" dirty="0">
              <a:latin typeface="Times New Roman" pitchFamily="18" charset="0"/>
            </a:endParaRPr>
          </a:p>
          <a:p>
            <a:endParaRPr lang="hu-HU" altLang="hu-HU" dirty="0">
              <a:latin typeface="Times New Roman" pitchFamily="18" charset="0"/>
            </a:endParaRPr>
          </a:p>
          <a:p>
            <a:endParaRPr lang="hu-HU" altLang="hu-HU" dirty="0">
              <a:latin typeface="Times New Roman" pitchFamily="18" charset="0"/>
            </a:endParaRPr>
          </a:p>
          <a:p>
            <a:endParaRPr lang="hu-HU" altLang="hu-HU" dirty="0">
              <a:latin typeface="Times New Roman" pitchFamily="18" charset="0"/>
            </a:endParaRPr>
          </a:p>
          <a:p>
            <a:r>
              <a:rPr lang="hu-HU" altLang="hu-HU" sz="1200" dirty="0">
                <a:latin typeface="Times New Roman" pitchFamily="18" charset="0"/>
              </a:rPr>
              <a:t>Forrás: Tombor Sándor előadása – Útügyi Szabályozási Napok Sopron, 2011</a:t>
            </a:r>
            <a:endParaRPr lang="hu-HU" sz="12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980728"/>
            <a:ext cx="8229600" cy="11430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hu-HU" altLang="hu-HU" sz="3200" dirty="0">
                <a:solidFill>
                  <a:srgbClr val="EE7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3200" dirty="0">
                <a:solidFill>
                  <a:srgbClr val="EE7F00"/>
                </a:solidFill>
                <a:cs typeface="Times New Roman" pitchFamily="18" charset="0"/>
              </a:rPr>
              <a:t>2. Az „aranykor”  - a MAÚT tevékenysége</a:t>
            </a:r>
            <a:br>
              <a:rPr lang="hu-HU" altLang="hu-HU" sz="3200" dirty="0">
                <a:solidFill>
                  <a:srgbClr val="EE7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altLang="hu-HU" sz="1600" dirty="0">
                <a:solidFill>
                  <a:schemeClr val="accent6"/>
                </a:solidFill>
                <a:latin typeface="+mn-lt"/>
                <a:cs typeface="Times New Roman" panose="02020603050405020304" pitchFamily="18" charset="0"/>
              </a:rPr>
              <a:t>Útügyi műszaki előírások évenkénti megjelenése </a:t>
            </a:r>
            <a:br>
              <a:rPr lang="hu-HU" altLang="hu-HU" sz="3200" dirty="0">
                <a:solidFill>
                  <a:srgbClr val="EE7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altLang="hu-HU" sz="3200" dirty="0">
              <a:solidFill>
                <a:srgbClr val="EE7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927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Kép 2" descr="ppt_01_ja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9"/>
            <a:ext cx="9147175" cy="688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712"/>
            <a:ext cx="8291264" cy="5718076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u-HU" altLang="hu-HU" sz="3200" dirty="0">
                <a:solidFill>
                  <a:srgbClr val="EE7F00"/>
                </a:solidFill>
                <a:effectLst/>
                <a:latin typeface="+mj-lt"/>
                <a:cs typeface="Times New Roman" panose="02020603050405020304" pitchFamily="18" charset="0"/>
              </a:rPr>
              <a:t>Útügyi műszaki előírások témakörei</a:t>
            </a:r>
            <a:endParaRPr lang="hu-HU" altLang="hu-HU" sz="3600" dirty="0">
              <a:solidFill>
                <a:srgbClr val="EE7F00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r>
              <a:rPr lang="hu-HU" sz="3600" dirty="0">
                <a:solidFill>
                  <a:srgbClr val="EE7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		    </a:t>
            </a:r>
            <a:r>
              <a:rPr lang="hu-HU" sz="2800" b="0" dirty="0">
                <a:solidFill>
                  <a:srgbClr val="002D62"/>
                </a:solidFill>
                <a:effectLst/>
              </a:rPr>
              <a:t>ÚME:  164 db</a:t>
            </a:r>
          </a:p>
          <a:p>
            <a:pPr marL="0" indent="0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endParaRPr lang="hu-HU" sz="2000" dirty="0">
              <a:solidFill>
                <a:srgbClr val="002D62"/>
              </a:solidFill>
              <a:effectLst/>
            </a:endParaRPr>
          </a:p>
          <a:p>
            <a:pPr marL="0" indent="0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r>
              <a:rPr lang="hu-HU" sz="2800" b="0" dirty="0">
                <a:solidFill>
                  <a:srgbClr val="002D62"/>
                </a:solidFill>
                <a:effectLst/>
              </a:rPr>
              <a:t>Tervezési útmutató: 34 db</a:t>
            </a:r>
          </a:p>
          <a:p>
            <a:pPr marL="0" indent="0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endParaRPr lang="hu-HU" sz="2000" dirty="0"/>
          </a:p>
          <a:p>
            <a:pPr marL="0" indent="0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endParaRPr lang="hu-HU" altLang="hu-HU" sz="200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920" y="3105834"/>
            <a:ext cx="1974705" cy="255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HortobagyiSz\Pictures\előadáshoz képek\régi ÚME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32856"/>
            <a:ext cx="2592288" cy="371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681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Kép 2" descr="ppt_01_jav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 smoothness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" y="0"/>
            <a:ext cx="9147175" cy="688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720"/>
            <a:ext cx="8291264" cy="5646068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hu-HU" altLang="hu-HU" sz="3200" dirty="0">
                <a:solidFill>
                  <a:srgbClr val="EE7F00"/>
                </a:solidFill>
                <a:effectLst/>
                <a:latin typeface="+mj-lt"/>
                <a:cs typeface="Times New Roman" panose="02020603050405020304" pitchFamily="18" charset="0"/>
              </a:rPr>
              <a:t>Útügyi műszaki előírások témakörei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 altLang="hu-HU" sz="3200" dirty="0">
              <a:solidFill>
                <a:srgbClr val="EE7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 altLang="hu-HU" sz="3600" dirty="0">
              <a:solidFill>
                <a:srgbClr val="EE7F00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 altLang="hu-HU" sz="3600" dirty="0">
              <a:solidFill>
                <a:srgbClr val="EE7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Clr>
                <a:srgbClr val="EE7F00"/>
              </a:buClr>
              <a:buNone/>
              <a:defRPr/>
            </a:pPr>
            <a:endParaRPr lang="hu-HU" altLang="hu-HU" sz="2000" dirty="0">
              <a:solidFill>
                <a:srgbClr val="002D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203848" y="3105834"/>
            <a:ext cx="51845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altLang="hu-HU" dirty="0">
              <a:latin typeface="Times New Roman" pitchFamily="18" charset="0"/>
            </a:endParaRPr>
          </a:p>
          <a:p>
            <a:endParaRPr lang="hu-HU" altLang="hu-HU" dirty="0">
              <a:latin typeface="Times New Roman" pitchFamily="18" charset="0"/>
            </a:endParaRPr>
          </a:p>
          <a:p>
            <a:endParaRPr lang="hu-HU" altLang="hu-HU" dirty="0">
              <a:latin typeface="Times New Roman" pitchFamily="18" charset="0"/>
            </a:endParaRPr>
          </a:p>
          <a:p>
            <a:endParaRPr lang="hu-HU" altLang="hu-HU" dirty="0">
              <a:latin typeface="Times New Roman" pitchFamily="18" charset="0"/>
            </a:endParaRPr>
          </a:p>
          <a:p>
            <a:endParaRPr lang="hu-HU" altLang="hu-HU" dirty="0">
              <a:latin typeface="Times New Roman" pitchFamily="18" charset="0"/>
            </a:endParaRPr>
          </a:p>
          <a:p>
            <a:endParaRPr lang="hu-HU" altLang="hu-HU" dirty="0">
              <a:latin typeface="Times New Roman" pitchFamily="18" charset="0"/>
            </a:endParaRPr>
          </a:p>
          <a:p>
            <a:endParaRPr lang="hu-HU" altLang="hu-HU" dirty="0">
              <a:latin typeface="Times New Roman" pitchFamily="18" charset="0"/>
            </a:endParaRPr>
          </a:p>
          <a:p>
            <a:endParaRPr lang="hu-HU" altLang="hu-HU" dirty="0">
              <a:latin typeface="Times New Roman" pitchFamily="18" charset="0"/>
            </a:endParaRPr>
          </a:p>
          <a:p>
            <a:endParaRPr lang="hu-HU" altLang="hu-HU" dirty="0">
              <a:latin typeface="Times New Roman" pitchFamily="18" charset="0"/>
            </a:endParaRPr>
          </a:p>
          <a:p>
            <a:endParaRPr lang="hu-HU" altLang="hu-HU" dirty="0">
              <a:latin typeface="Times New Roman" pitchFamily="18" charset="0"/>
            </a:endParaRPr>
          </a:p>
          <a:p>
            <a:endParaRPr lang="hu-HU" altLang="hu-HU" dirty="0">
              <a:latin typeface="Times New Roman" pitchFamily="18" charset="0"/>
            </a:endParaRPr>
          </a:p>
          <a:p>
            <a:r>
              <a:rPr lang="hu-HU" altLang="hu-HU" sz="1200" dirty="0">
                <a:latin typeface="Times New Roman" pitchFamily="18" charset="0"/>
              </a:rPr>
              <a:t>Forrás: Tombor Sándor előadása – Útügyi Szabályozási Napok Sopron, 2011</a:t>
            </a:r>
            <a:endParaRPr lang="hu-HU" sz="12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035" y="2348880"/>
            <a:ext cx="4970965" cy="291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314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Kép 2" descr="ppt_01_ja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26988"/>
            <a:ext cx="9147175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08720"/>
            <a:ext cx="8439472" cy="576064"/>
          </a:xfrm>
        </p:spPr>
        <p:txBody>
          <a:bodyPr/>
          <a:lstStyle/>
          <a:p>
            <a:pPr eaLnBrk="1" hangingPunct="1"/>
            <a:r>
              <a:rPr lang="hu-HU" altLang="hu-HU" sz="3200" dirty="0">
                <a:solidFill>
                  <a:srgbClr val="EE7F00"/>
                </a:solidFill>
                <a:cs typeface="Times New Roman" pitchFamily="18" charset="0"/>
              </a:rPr>
              <a:t>A magyar műszaki szabályozás hierarchiája</a:t>
            </a:r>
          </a:p>
        </p:txBody>
      </p:sp>
      <p:cxnSp>
        <p:nvCxnSpPr>
          <p:cNvPr id="10" name="Egyenes összekötő 9"/>
          <p:cNvCxnSpPr/>
          <p:nvPr/>
        </p:nvCxnSpPr>
        <p:spPr>
          <a:xfrm>
            <a:off x="3779912" y="3228658"/>
            <a:ext cx="446449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4788024" y="2700356"/>
            <a:ext cx="1665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JOGSZABÁLYOK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7454238" y="1412776"/>
            <a:ext cx="3705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KÖTELEZŐ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4766320" y="4056745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MŰSZAKI SPECIFIKÁCIÓK</a:t>
            </a:r>
            <a:endParaRPr lang="hu-H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7454237" y="3789040"/>
            <a:ext cx="3466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ÖNKÉNTES</a:t>
            </a:r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3328260"/>
              </p:ext>
            </p:extLst>
          </p:nvPr>
        </p:nvGraphicFramePr>
        <p:xfrm>
          <a:off x="179512" y="2132856"/>
          <a:ext cx="6096000" cy="44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5451</TotalTime>
  <Words>3265</Words>
  <Application>Microsoft Office PowerPoint</Application>
  <PresentationFormat>Diavetítés a képernyőre (4:3 oldalarány)</PresentationFormat>
  <Paragraphs>553</Paragraphs>
  <Slides>52</Slides>
  <Notes>9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52</vt:i4>
      </vt:variant>
    </vt:vector>
  </HeadingPairs>
  <TitlesOfParts>
    <vt:vector size="57" baseType="lpstr">
      <vt:lpstr>Arial</vt:lpstr>
      <vt:lpstr>Times New Roman</vt:lpstr>
      <vt:lpstr>Wingdings</vt:lpstr>
      <vt:lpstr>Alapértelmezett terv</vt:lpstr>
      <vt:lpstr>Munkalap</vt:lpstr>
      <vt:lpstr>Műszaki szabályozás helyzete Magyarországon </vt:lpstr>
      <vt:lpstr>Előadás tematikája </vt:lpstr>
      <vt:lpstr> 1. A múlt</vt:lpstr>
      <vt:lpstr>PowerPoint-bemutató</vt:lpstr>
      <vt:lpstr>Halászi Mosoni-Duna-híd  1992</vt:lpstr>
      <vt:lpstr> 2. Az „aranykor”  - a MAÚT tevékenysége Útügyi műszaki előírások évenkénti megjelenése  </vt:lpstr>
      <vt:lpstr>PowerPoint-bemutató</vt:lpstr>
      <vt:lpstr>PowerPoint-bemutató</vt:lpstr>
      <vt:lpstr>A magyar műszaki szabályozás hierarchiája</vt:lpstr>
      <vt:lpstr>Az útügyi szabályozás célja </vt:lpstr>
      <vt:lpstr>Helyzetelemzés </vt:lpstr>
      <vt:lpstr> 3. 2010-2016 „Csipkerózsika alszik”</vt:lpstr>
      <vt:lpstr>4. NFM megbízása a MK felé: új szabályozási folyamat indult be (2016)</vt:lpstr>
      <vt:lpstr> 5. Jogszabályok előkészítése 2016 – 2017 (2022 elején is még tervezetek) </vt:lpstr>
      <vt:lpstr> KÉSZ (Közutak Építésének Szabályozása)  </vt:lpstr>
      <vt:lpstr> KÉSZ (Közutak Építésének Szabályozása)  </vt:lpstr>
      <vt:lpstr> KÉSZ (Közutak Építésének Szabályozása)  </vt:lpstr>
      <vt:lpstr> KÉSZ (Közutak Építésének Szabályozása)  </vt:lpstr>
      <vt:lpstr> KTSZ  (Közutak tervezésének szabályozása)  </vt:lpstr>
      <vt:lpstr> KKSZ  (Közutak Kezelésének Szabályzata)  </vt:lpstr>
      <vt:lpstr> KKSZ  (Közutak Kezelésének Szabályzata)  </vt:lpstr>
      <vt:lpstr>   KKSZ (Közutak Kezelésének Szabályzata)  </vt:lpstr>
      <vt:lpstr>   Közutakon alkalmazott jelzések szabályozása </vt:lpstr>
      <vt:lpstr>   A közúti jelzőtáblák tervezésének, alkalmazásának és elhelyezésének követelményeiről szóló rendelet tervezete (KJSZ-JTSZ) </vt:lpstr>
      <vt:lpstr>   A közúti fényjelző készülékek tervezésének, alkalmazásának és elhelyezésének követelményeiről szóló rendelet tervezete (KJSZ-JLSZ) </vt:lpstr>
      <vt:lpstr>   Az útburkolati jelek és útburkolati jelzőtestek tervezésének, alkalmazásának és elhelyezésének követelményeiről szóló rendelet tervezete (KJSZ-ÚJSZ) </vt:lpstr>
      <vt:lpstr>  Az új struktúra kialakulásának okai </vt:lpstr>
      <vt:lpstr>Útépítési alapfogalmak</vt:lpstr>
      <vt:lpstr>6. Kísérleti út- és hídépítési munkák</vt:lpstr>
      <vt:lpstr>Kísérleti út- és hídépítési munkák</vt:lpstr>
      <vt:lpstr>Kísérleti út- és hídépítési munkák</vt:lpstr>
      <vt:lpstr>Kísérleti út- és hídépítési munkák</vt:lpstr>
      <vt:lpstr>Kísérleti út- és hídépítési munkák</vt:lpstr>
      <vt:lpstr>Kísérleti út- és hídépítési munkák</vt:lpstr>
      <vt:lpstr>7. Útügyi Műszaki Szabályozási Bizottság </vt:lpstr>
      <vt:lpstr>Útügyi Műszaki Szabályozási Bizottság</vt:lpstr>
      <vt:lpstr>Útügyi Műszaki Szabályozási Bizottság</vt:lpstr>
      <vt:lpstr>Útügyi Műszaki Szabályozási Bizottság</vt:lpstr>
      <vt:lpstr>Útügyi Műszaki Szabályozási Bizottság</vt:lpstr>
      <vt:lpstr>Útügyi Műszaki Szabályozási Bizottság</vt:lpstr>
      <vt:lpstr>16/2017. (V. 25.) NFM rendelet az útügyi műszaki előírások kidolgozására, kiadására és közzétételére vonatkozó szabályok</vt:lpstr>
      <vt:lpstr>8. Útügyi műszaki előírások kidolgozása és felülvizsgálata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Köszönöm a megtisztelő figyelmet! </vt:lpstr>
    </vt:vector>
  </TitlesOfParts>
  <Company>pms2000kft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Magyar Útügyi Társaság szerepe a szabványosítás folyamatában</dc:title>
  <dc:creator>kinga</dc:creator>
  <cp:lastModifiedBy>András Gulyás</cp:lastModifiedBy>
  <cp:revision>754</cp:revision>
  <cp:lastPrinted>2018-04-09T12:00:52Z</cp:lastPrinted>
  <dcterms:created xsi:type="dcterms:W3CDTF">2006-09-05T11:36:39Z</dcterms:created>
  <dcterms:modified xsi:type="dcterms:W3CDTF">2022-01-12T20:16:40Z</dcterms:modified>
</cp:coreProperties>
</file>