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sldIdLst>
    <p:sldId id="271" r:id="rId4"/>
    <p:sldId id="318" r:id="rId5"/>
    <p:sldId id="266" r:id="rId6"/>
    <p:sldId id="290" r:id="rId7"/>
    <p:sldId id="277" r:id="rId8"/>
    <p:sldId id="261" r:id="rId9"/>
    <p:sldId id="284" r:id="rId10"/>
    <p:sldId id="316" r:id="rId11"/>
    <p:sldId id="292" r:id="rId12"/>
    <p:sldId id="272" r:id="rId13"/>
    <p:sldId id="295" r:id="rId14"/>
    <p:sldId id="319" r:id="rId15"/>
    <p:sldId id="310" r:id="rId16"/>
    <p:sldId id="320" r:id="rId17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900"/>
    <a:srgbClr val="9FCAFF"/>
    <a:srgbClr val="CCECFF"/>
    <a:srgbClr val="79B6FF"/>
    <a:srgbClr val="FF7F00"/>
    <a:srgbClr val="606060"/>
    <a:srgbClr val="7D7D7D"/>
    <a:srgbClr val="E7E5E6"/>
    <a:srgbClr val="BABFC2"/>
    <a:srgbClr val="A5AA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434" autoAdjust="0"/>
  </p:normalViewPr>
  <p:slideViewPr>
    <p:cSldViewPr snapToGrid="0">
      <p:cViewPr varScale="1">
        <p:scale>
          <a:sx n="63" d="100"/>
          <a:sy n="63" d="100"/>
        </p:scale>
        <p:origin x="504" y="32"/>
      </p:cViewPr>
      <p:guideLst>
        <p:guide orient="horz" pos="235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87-4EE6-AEF2-3E17371E9B0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  <a:alpha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87-4EE6-AEF2-3E17371E9B0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87-4EE6-AEF2-3E17371E9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32-4C5E-836B-C788BB3165B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  <a:alpha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32-4C5E-836B-C788BB3165B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93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132-4C5E-836B-C788BB316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72443" y="287255"/>
            <a:ext cx="11219558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FA710374-A0D0-4639-B013-35A506CD37E6}"/>
              </a:ext>
            </a:extLst>
          </p:cNvPr>
          <p:cNvSpPr>
            <a:spLocks/>
          </p:cNvSpPr>
          <p:nvPr userDrawn="1"/>
        </p:nvSpPr>
        <p:spPr bwMode="auto">
          <a:xfrm>
            <a:off x="9125380" y="6274754"/>
            <a:ext cx="3066619" cy="488403"/>
          </a:xfrm>
          <a:custGeom>
            <a:avLst/>
            <a:gdLst>
              <a:gd name="connsiteX0" fmla="*/ 5307865 w 12192148"/>
              <a:gd name="connsiteY0" fmla="*/ 0 h 1941773"/>
              <a:gd name="connsiteX1" fmla="*/ 5817217 w 12192148"/>
              <a:gd name="connsiteY1" fmla="*/ 0 h 1941773"/>
              <a:gd name="connsiteX2" fmla="*/ 5817217 w 12192148"/>
              <a:gd name="connsiteY2" fmla="*/ 697113 h 1941773"/>
              <a:gd name="connsiteX3" fmla="*/ 6190042 w 12192148"/>
              <a:gd name="connsiteY3" fmla="*/ 697113 h 1941773"/>
              <a:gd name="connsiteX4" fmla="*/ 6190042 w 12192148"/>
              <a:gd name="connsiteY4" fmla="*/ 1325570 h 1941773"/>
              <a:gd name="connsiteX5" fmla="*/ 6489353 w 12192148"/>
              <a:gd name="connsiteY5" fmla="*/ 1325570 h 1941773"/>
              <a:gd name="connsiteX6" fmla="*/ 6489353 w 12192148"/>
              <a:gd name="connsiteY6" fmla="*/ 1114324 h 1941773"/>
              <a:gd name="connsiteX7" fmla="*/ 6898935 w 12192148"/>
              <a:gd name="connsiteY7" fmla="*/ 1114324 h 1941773"/>
              <a:gd name="connsiteX8" fmla="*/ 6898935 w 12192148"/>
              <a:gd name="connsiteY8" fmla="*/ 348556 h 1941773"/>
              <a:gd name="connsiteX9" fmla="*/ 7219249 w 12192148"/>
              <a:gd name="connsiteY9" fmla="*/ 348556 h 1941773"/>
              <a:gd name="connsiteX10" fmla="*/ 7219249 w 12192148"/>
              <a:gd name="connsiteY10" fmla="*/ 1093199 h 1941773"/>
              <a:gd name="connsiteX11" fmla="*/ 7413539 w 12192148"/>
              <a:gd name="connsiteY11" fmla="*/ 1093199 h 1941773"/>
              <a:gd name="connsiteX12" fmla="*/ 7413539 w 12192148"/>
              <a:gd name="connsiteY12" fmla="*/ 517553 h 1941773"/>
              <a:gd name="connsiteX13" fmla="*/ 7875631 w 12192148"/>
              <a:gd name="connsiteY13" fmla="*/ 517553 h 1941773"/>
              <a:gd name="connsiteX14" fmla="*/ 7875631 w 12192148"/>
              <a:gd name="connsiteY14" fmla="*/ 1103761 h 1941773"/>
              <a:gd name="connsiteX15" fmla="*/ 8342975 w 12192148"/>
              <a:gd name="connsiteY15" fmla="*/ 1103761 h 1941773"/>
              <a:gd name="connsiteX16" fmla="*/ 8342975 w 12192148"/>
              <a:gd name="connsiteY16" fmla="*/ 739362 h 1941773"/>
              <a:gd name="connsiteX17" fmla="*/ 8852328 w 12192148"/>
              <a:gd name="connsiteY17" fmla="*/ 739362 h 1941773"/>
              <a:gd name="connsiteX18" fmla="*/ 8852328 w 12192148"/>
              <a:gd name="connsiteY18" fmla="*/ 1093199 h 1941773"/>
              <a:gd name="connsiteX19" fmla="*/ 9240906 w 12192148"/>
              <a:gd name="connsiteY19" fmla="*/ 1093199 h 1941773"/>
              <a:gd name="connsiteX20" fmla="*/ 9240906 w 12192148"/>
              <a:gd name="connsiteY20" fmla="*/ 924202 h 1941773"/>
              <a:gd name="connsiteX21" fmla="*/ 9503459 w 12192148"/>
              <a:gd name="connsiteY21" fmla="*/ 929483 h 1941773"/>
              <a:gd name="connsiteX22" fmla="*/ 9503459 w 12192148"/>
              <a:gd name="connsiteY22" fmla="*/ 781611 h 1941773"/>
              <a:gd name="connsiteX23" fmla="*/ 9771263 w 12192148"/>
              <a:gd name="connsiteY23" fmla="*/ 781611 h 1941773"/>
              <a:gd name="connsiteX24" fmla="*/ 9771263 w 12192148"/>
              <a:gd name="connsiteY24" fmla="*/ 918921 h 1941773"/>
              <a:gd name="connsiteX25" fmla="*/ 10028565 w 12192148"/>
              <a:gd name="connsiteY25" fmla="*/ 918921 h 1941773"/>
              <a:gd name="connsiteX26" fmla="*/ 10028565 w 12192148"/>
              <a:gd name="connsiteY26" fmla="*/ 765768 h 1941773"/>
              <a:gd name="connsiteX27" fmla="*/ 10280615 w 12192148"/>
              <a:gd name="connsiteY27" fmla="*/ 771049 h 1941773"/>
              <a:gd name="connsiteX28" fmla="*/ 10280615 w 12192148"/>
              <a:gd name="connsiteY28" fmla="*/ 190122 h 1941773"/>
              <a:gd name="connsiteX29" fmla="*/ 10789968 w 12192148"/>
              <a:gd name="connsiteY29" fmla="*/ 190122 h 1941773"/>
              <a:gd name="connsiteX30" fmla="*/ 10789968 w 12192148"/>
              <a:gd name="connsiteY30" fmla="*/ 697113 h 1941773"/>
              <a:gd name="connsiteX31" fmla="*/ 11168044 w 12192148"/>
              <a:gd name="connsiteY31" fmla="*/ 697113 h 1941773"/>
              <a:gd name="connsiteX32" fmla="*/ 11168044 w 12192148"/>
              <a:gd name="connsiteY32" fmla="*/ 1621315 h 1941773"/>
              <a:gd name="connsiteX33" fmla="*/ 11467354 w 12192148"/>
              <a:gd name="connsiteY33" fmla="*/ 1621315 h 1941773"/>
              <a:gd name="connsiteX34" fmla="*/ 11467354 w 12192148"/>
              <a:gd name="connsiteY34" fmla="*/ 1114324 h 1941773"/>
              <a:gd name="connsiteX35" fmla="*/ 11871686 w 12192148"/>
              <a:gd name="connsiteY35" fmla="*/ 1114324 h 1941773"/>
              <a:gd name="connsiteX36" fmla="*/ 11871686 w 12192148"/>
              <a:gd name="connsiteY36" fmla="*/ 348556 h 1941773"/>
              <a:gd name="connsiteX37" fmla="*/ 12192000 w 12192148"/>
              <a:gd name="connsiteY37" fmla="*/ 348556 h 1941773"/>
              <a:gd name="connsiteX38" fmla="*/ 12192000 w 12192148"/>
              <a:gd name="connsiteY38" fmla="*/ 1754103 h 1941773"/>
              <a:gd name="connsiteX39" fmla="*/ 12192000 w 12192148"/>
              <a:gd name="connsiteY39" fmla="*/ 1896676 h 1941773"/>
              <a:gd name="connsiteX40" fmla="*/ 12192148 w 12192148"/>
              <a:gd name="connsiteY40" fmla="*/ 1896676 h 1941773"/>
              <a:gd name="connsiteX41" fmla="*/ 12192148 w 12192148"/>
              <a:gd name="connsiteY41" fmla="*/ 1941773 h 1941773"/>
              <a:gd name="connsiteX42" fmla="*/ 0 w 12192148"/>
              <a:gd name="connsiteY42" fmla="*/ 1941773 h 1941773"/>
              <a:gd name="connsiteX43" fmla="*/ 0 w 12192148"/>
              <a:gd name="connsiteY43" fmla="*/ 1896676 h 1941773"/>
              <a:gd name="connsiteX44" fmla="*/ 0 w 12192148"/>
              <a:gd name="connsiteY44" fmla="*/ 1573784 h 1941773"/>
              <a:gd name="connsiteX45" fmla="*/ 112847 w 12192148"/>
              <a:gd name="connsiteY45" fmla="*/ 1573784 h 1941773"/>
              <a:gd name="connsiteX46" fmla="*/ 293106 w 12192148"/>
              <a:gd name="connsiteY46" fmla="*/ 1573784 h 1941773"/>
              <a:gd name="connsiteX47" fmla="*/ 293106 w 12192148"/>
              <a:gd name="connsiteY47" fmla="*/ 411930 h 1941773"/>
              <a:gd name="connsiteX48" fmla="*/ 655428 w 12192148"/>
              <a:gd name="connsiteY48" fmla="*/ 411930 h 1941773"/>
              <a:gd name="connsiteX49" fmla="*/ 655428 w 12192148"/>
              <a:gd name="connsiteY49" fmla="*/ 1373100 h 1941773"/>
              <a:gd name="connsiteX50" fmla="*/ 791956 w 12192148"/>
              <a:gd name="connsiteY50" fmla="*/ 1188260 h 1941773"/>
              <a:gd name="connsiteX51" fmla="*/ 954739 w 12192148"/>
              <a:gd name="connsiteY51" fmla="*/ 1399506 h 1941773"/>
              <a:gd name="connsiteX52" fmla="*/ 1101768 w 12192148"/>
              <a:gd name="connsiteY52" fmla="*/ 1188260 h 1941773"/>
              <a:gd name="connsiteX53" fmla="*/ 1264551 w 12192148"/>
              <a:gd name="connsiteY53" fmla="*/ 1399506 h 1941773"/>
              <a:gd name="connsiteX54" fmla="*/ 1411580 w 12192148"/>
              <a:gd name="connsiteY54" fmla="*/ 1188260 h 1941773"/>
              <a:gd name="connsiteX55" fmla="*/ 1574363 w 12192148"/>
              <a:gd name="connsiteY55" fmla="*/ 1399506 h 1941773"/>
              <a:gd name="connsiteX56" fmla="*/ 1574363 w 12192148"/>
              <a:gd name="connsiteY56" fmla="*/ 1447036 h 1941773"/>
              <a:gd name="connsiteX57" fmla="*/ 1721393 w 12192148"/>
              <a:gd name="connsiteY57" fmla="*/ 1447036 h 1941773"/>
              <a:gd name="connsiteX58" fmla="*/ 1721393 w 12192148"/>
              <a:gd name="connsiteY58" fmla="*/ 1299164 h 1941773"/>
              <a:gd name="connsiteX59" fmla="*/ 1537606 w 12192148"/>
              <a:gd name="connsiteY59" fmla="*/ 1072074 h 1941773"/>
              <a:gd name="connsiteX60" fmla="*/ 1721393 w 12192148"/>
              <a:gd name="connsiteY60" fmla="*/ 844985 h 1941773"/>
              <a:gd name="connsiteX61" fmla="*/ 1721393 w 12192148"/>
              <a:gd name="connsiteY61" fmla="*/ 586208 h 1941773"/>
              <a:gd name="connsiteX62" fmla="*/ 1815912 w 12192148"/>
              <a:gd name="connsiteY62" fmla="*/ 586208 h 1941773"/>
              <a:gd name="connsiteX63" fmla="*/ 1815912 w 12192148"/>
              <a:gd name="connsiteY63" fmla="*/ 844985 h 1941773"/>
              <a:gd name="connsiteX64" fmla="*/ 1999699 w 12192148"/>
              <a:gd name="connsiteY64" fmla="*/ 1072074 h 1941773"/>
              <a:gd name="connsiteX65" fmla="*/ 1815912 w 12192148"/>
              <a:gd name="connsiteY65" fmla="*/ 1299164 h 1941773"/>
              <a:gd name="connsiteX66" fmla="*/ 1815912 w 12192148"/>
              <a:gd name="connsiteY66" fmla="*/ 1447036 h 1941773"/>
              <a:gd name="connsiteX67" fmla="*/ 1941937 w 12192148"/>
              <a:gd name="connsiteY67" fmla="*/ 1447036 h 1941773"/>
              <a:gd name="connsiteX68" fmla="*/ 1941937 w 12192148"/>
              <a:gd name="connsiteY68" fmla="*/ 1293883 h 1941773"/>
              <a:gd name="connsiteX69" fmla="*/ 2099469 w 12192148"/>
              <a:gd name="connsiteY69" fmla="*/ 1293883 h 1941773"/>
              <a:gd name="connsiteX70" fmla="*/ 2099469 w 12192148"/>
              <a:gd name="connsiteY70" fmla="*/ 1093199 h 1941773"/>
              <a:gd name="connsiteX71" fmla="*/ 2440788 w 12192148"/>
              <a:gd name="connsiteY71" fmla="*/ 1093199 h 1941773"/>
              <a:gd name="connsiteX72" fmla="*/ 2440788 w 12192148"/>
              <a:gd name="connsiteY72" fmla="*/ 517553 h 1941773"/>
              <a:gd name="connsiteX73" fmla="*/ 2897630 w 12192148"/>
              <a:gd name="connsiteY73" fmla="*/ 517553 h 1941773"/>
              <a:gd name="connsiteX74" fmla="*/ 2897630 w 12192148"/>
              <a:gd name="connsiteY74" fmla="*/ 1103761 h 1941773"/>
              <a:gd name="connsiteX75" fmla="*/ 3364974 w 12192148"/>
              <a:gd name="connsiteY75" fmla="*/ 1103761 h 1941773"/>
              <a:gd name="connsiteX76" fmla="*/ 3364974 w 12192148"/>
              <a:gd name="connsiteY76" fmla="*/ 739362 h 1941773"/>
              <a:gd name="connsiteX77" fmla="*/ 3879577 w 12192148"/>
              <a:gd name="connsiteY77" fmla="*/ 739362 h 1941773"/>
              <a:gd name="connsiteX78" fmla="*/ 3879577 w 12192148"/>
              <a:gd name="connsiteY78" fmla="*/ 1093199 h 1941773"/>
              <a:gd name="connsiteX79" fmla="*/ 4268157 w 12192148"/>
              <a:gd name="connsiteY79" fmla="*/ 1093199 h 1941773"/>
              <a:gd name="connsiteX80" fmla="*/ 4268157 w 12192148"/>
              <a:gd name="connsiteY80" fmla="*/ 924202 h 1941773"/>
              <a:gd name="connsiteX81" fmla="*/ 4530710 w 12192148"/>
              <a:gd name="connsiteY81" fmla="*/ 929483 h 1941773"/>
              <a:gd name="connsiteX82" fmla="*/ 4530710 w 12192148"/>
              <a:gd name="connsiteY82" fmla="*/ 781611 h 1941773"/>
              <a:gd name="connsiteX83" fmla="*/ 4798513 w 12192148"/>
              <a:gd name="connsiteY83" fmla="*/ 781611 h 1941773"/>
              <a:gd name="connsiteX84" fmla="*/ 4798513 w 12192148"/>
              <a:gd name="connsiteY84" fmla="*/ 918921 h 1941773"/>
              <a:gd name="connsiteX85" fmla="*/ 5055815 w 12192148"/>
              <a:gd name="connsiteY85" fmla="*/ 918921 h 1941773"/>
              <a:gd name="connsiteX86" fmla="*/ 5055815 w 12192148"/>
              <a:gd name="connsiteY86" fmla="*/ 765768 h 1941773"/>
              <a:gd name="connsiteX87" fmla="*/ 5307865 w 12192148"/>
              <a:gd name="connsiteY87" fmla="*/ 771049 h 1941773"/>
              <a:gd name="connsiteX88" fmla="*/ 5307865 w 12192148"/>
              <a:gd name="connsiteY88" fmla="*/ 0 h 194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2192148" h="1941773">
                <a:moveTo>
                  <a:pt x="5307865" y="0"/>
                </a:moveTo>
                <a:cubicBezTo>
                  <a:pt x="5307865" y="0"/>
                  <a:pt x="5307865" y="0"/>
                  <a:pt x="5817217" y="0"/>
                </a:cubicBezTo>
                <a:cubicBezTo>
                  <a:pt x="5817217" y="0"/>
                  <a:pt x="5817217" y="0"/>
                  <a:pt x="5817217" y="697113"/>
                </a:cubicBezTo>
                <a:cubicBezTo>
                  <a:pt x="5817217" y="697113"/>
                  <a:pt x="5817217" y="697113"/>
                  <a:pt x="6190042" y="697113"/>
                </a:cubicBezTo>
                <a:cubicBezTo>
                  <a:pt x="6190042" y="697113"/>
                  <a:pt x="6190042" y="697113"/>
                  <a:pt x="6190042" y="1325570"/>
                </a:cubicBezTo>
                <a:cubicBezTo>
                  <a:pt x="6190042" y="1325570"/>
                  <a:pt x="6190042" y="1325570"/>
                  <a:pt x="6489353" y="1325570"/>
                </a:cubicBezTo>
                <a:cubicBezTo>
                  <a:pt x="6489353" y="1325570"/>
                  <a:pt x="6489353" y="1325570"/>
                  <a:pt x="6489353" y="1114324"/>
                </a:cubicBezTo>
                <a:cubicBezTo>
                  <a:pt x="6489353" y="1114324"/>
                  <a:pt x="6489353" y="1114324"/>
                  <a:pt x="6898935" y="1114324"/>
                </a:cubicBezTo>
                <a:cubicBezTo>
                  <a:pt x="6898935" y="1114324"/>
                  <a:pt x="6898935" y="1114324"/>
                  <a:pt x="6898935" y="348556"/>
                </a:cubicBezTo>
                <a:cubicBezTo>
                  <a:pt x="6898935" y="348556"/>
                  <a:pt x="6898935" y="348556"/>
                  <a:pt x="7219249" y="348556"/>
                </a:cubicBezTo>
                <a:cubicBezTo>
                  <a:pt x="7219249" y="348556"/>
                  <a:pt x="7219249" y="348556"/>
                  <a:pt x="7219249" y="1093199"/>
                </a:cubicBezTo>
                <a:cubicBezTo>
                  <a:pt x="7219249" y="1093199"/>
                  <a:pt x="7219249" y="1093199"/>
                  <a:pt x="7413539" y="1093199"/>
                </a:cubicBezTo>
                <a:cubicBezTo>
                  <a:pt x="7413539" y="1093199"/>
                  <a:pt x="7413539" y="1093199"/>
                  <a:pt x="7413539" y="517553"/>
                </a:cubicBezTo>
                <a:cubicBezTo>
                  <a:pt x="7413539" y="517553"/>
                  <a:pt x="7413539" y="517553"/>
                  <a:pt x="7875631" y="517553"/>
                </a:cubicBezTo>
                <a:cubicBezTo>
                  <a:pt x="7875631" y="517553"/>
                  <a:pt x="7875631" y="517553"/>
                  <a:pt x="7875631" y="1103761"/>
                </a:cubicBezTo>
                <a:cubicBezTo>
                  <a:pt x="7875631" y="1103761"/>
                  <a:pt x="7875631" y="1103761"/>
                  <a:pt x="8342975" y="1103761"/>
                </a:cubicBezTo>
                <a:cubicBezTo>
                  <a:pt x="8342975" y="1103761"/>
                  <a:pt x="8342975" y="1103761"/>
                  <a:pt x="8342975" y="739362"/>
                </a:cubicBezTo>
                <a:cubicBezTo>
                  <a:pt x="8342975" y="739362"/>
                  <a:pt x="8342975" y="739362"/>
                  <a:pt x="8852328" y="739362"/>
                </a:cubicBezTo>
                <a:cubicBezTo>
                  <a:pt x="8852328" y="739362"/>
                  <a:pt x="8852328" y="739362"/>
                  <a:pt x="8852328" y="1093199"/>
                </a:cubicBezTo>
                <a:cubicBezTo>
                  <a:pt x="8852328" y="1093199"/>
                  <a:pt x="8852328" y="1093199"/>
                  <a:pt x="9240906" y="1093199"/>
                </a:cubicBezTo>
                <a:cubicBezTo>
                  <a:pt x="9240906" y="1093199"/>
                  <a:pt x="9240906" y="1093199"/>
                  <a:pt x="9240906" y="924202"/>
                </a:cubicBezTo>
                <a:cubicBezTo>
                  <a:pt x="9240906" y="924202"/>
                  <a:pt x="9240906" y="924202"/>
                  <a:pt x="9503459" y="929483"/>
                </a:cubicBezTo>
                <a:cubicBezTo>
                  <a:pt x="9503459" y="929483"/>
                  <a:pt x="9503459" y="929483"/>
                  <a:pt x="9503459" y="781611"/>
                </a:cubicBezTo>
                <a:cubicBezTo>
                  <a:pt x="9503459" y="781611"/>
                  <a:pt x="9503459" y="781611"/>
                  <a:pt x="9771263" y="781611"/>
                </a:cubicBezTo>
                <a:cubicBezTo>
                  <a:pt x="9771263" y="781611"/>
                  <a:pt x="9771263" y="781611"/>
                  <a:pt x="9771263" y="918921"/>
                </a:cubicBezTo>
                <a:cubicBezTo>
                  <a:pt x="9771263" y="918921"/>
                  <a:pt x="9771263" y="918921"/>
                  <a:pt x="10028565" y="918921"/>
                </a:cubicBezTo>
                <a:cubicBezTo>
                  <a:pt x="10028565" y="918921"/>
                  <a:pt x="10028565" y="918921"/>
                  <a:pt x="10028565" y="765768"/>
                </a:cubicBezTo>
                <a:cubicBezTo>
                  <a:pt x="10028565" y="765768"/>
                  <a:pt x="10028565" y="765768"/>
                  <a:pt x="10280615" y="771049"/>
                </a:cubicBezTo>
                <a:cubicBezTo>
                  <a:pt x="10280615" y="771049"/>
                  <a:pt x="10280615" y="771049"/>
                  <a:pt x="10280615" y="190122"/>
                </a:cubicBezTo>
                <a:cubicBezTo>
                  <a:pt x="10280615" y="190122"/>
                  <a:pt x="10280615" y="190122"/>
                  <a:pt x="10789968" y="190122"/>
                </a:cubicBezTo>
                <a:cubicBezTo>
                  <a:pt x="10789968" y="190122"/>
                  <a:pt x="10789968" y="190122"/>
                  <a:pt x="10789968" y="697113"/>
                </a:cubicBezTo>
                <a:cubicBezTo>
                  <a:pt x="10789968" y="697113"/>
                  <a:pt x="10789968" y="697113"/>
                  <a:pt x="11168044" y="697113"/>
                </a:cubicBezTo>
                <a:cubicBezTo>
                  <a:pt x="11168044" y="697113"/>
                  <a:pt x="11168044" y="697113"/>
                  <a:pt x="11168044" y="1621315"/>
                </a:cubicBezTo>
                <a:cubicBezTo>
                  <a:pt x="11168044" y="1621315"/>
                  <a:pt x="11168044" y="1621315"/>
                  <a:pt x="11467354" y="1621315"/>
                </a:cubicBezTo>
                <a:cubicBezTo>
                  <a:pt x="11467354" y="1621315"/>
                  <a:pt x="11467354" y="1621315"/>
                  <a:pt x="11467354" y="1114324"/>
                </a:cubicBezTo>
                <a:cubicBezTo>
                  <a:pt x="11467354" y="1114324"/>
                  <a:pt x="11467354" y="1114324"/>
                  <a:pt x="11871686" y="1114324"/>
                </a:cubicBezTo>
                <a:cubicBezTo>
                  <a:pt x="11871686" y="1114324"/>
                  <a:pt x="11871686" y="1114324"/>
                  <a:pt x="11871686" y="348556"/>
                </a:cubicBezTo>
                <a:cubicBezTo>
                  <a:pt x="11871686" y="348556"/>
                  <a:pt x="11871686" y="348556"/>
                  <a:pt x="12192000" y="348556"/>
                </a:cubicBezTo>
                <a:cubicBezTo>
                  <a:pt x="12192000" y="348556"/>
                  <a:pt x="12192000" y="348556"/>
                  <a:pt x="12192000" y="1754103"/>
                </a:cubicBezTo>
                <a:lnTo>
                  <a:pt x="12192000" y="1896676"/>
                </a:lnTo>
                <a:lnTo>
                  <a:pt x="12192148" y="1896676"/>
                </a:lnTo>
                <a:lnTo>
                  <a:pt x="12192148" y="1941773"/>
                </a:lnTo>
                <a:lnTo>
                  <a:pt x="0" y="1941773"/>
                </a:lnTo>
                <a:lnTo>
                  <a:pt x="0" y="1896676"/>
                </a:lnTo>
                <a:lnTo>
                  <a:pt x="0" y="1573784"/>
                </a:lnTo>
                <a:lnTo>
                  <a:pt x="112847" y="1573784"/>
                </a:lnTo>
                <a:cubicBezTo>
                  <a:pt x="165111" y="1573784"/>
                  <a:pt x="224842" y="1573784"/>
                  <a:pt x="293106" y="1573784"/>
                </a:cubicBezTo>
                <a:cubicBezTo>
                  <a:pt x="293106" y="1573784"/>
                  <a:pt x="293106" y="1573784"/>
                  <a:pt x="293106" y="411930"/>
                </a:cubicBezTo>
                <a:cubicBezTo>
                  <a:pt x="293106" y="411930"/>
                  <a:pt x="293106" y="411930"/>
                  <a:pt x="655428" y="411930"/>
                </a:cubicBezTo>
                <a:cubicBezTo>
                  <a:pt x="655428" y="411930"/>
                  <a:pt x="655428" y="411930"/>
                  <a:pt x="655428" y="1373100"/>
                </a:cubicBezTo>
                <a:cubicBezTo>
                  <a:pt x="676433" y="1315008"/>
                  <a:pt x="734194" y="1188260"/>
                  <a:pt x="791956" y="1188260"/>
                </a:cubicBezTo>
                <a:cubicBezTo>
                  <a:pt x="875973" y="1188260"/>
                  <a:pt x="954739" y="1399506"/>
                  <a:pt x="954739" y="1399506"/>
                </a:cubicBezTo>
                <a:cubicBezTo>
                  <a:pt x="954739" y="1399506"/>
                  <a:pt x="1023002" y="1188260"/>
                  <a:pt x="1101768" y="1188260"/>
                </a:cubicBezTo>
                <a:cubicBezTo>
                  <a:pt x="1180534" y="1188260"/>
                  <a:pt x="1264551" y="1399506"/>
                  <a:pt x="1264551" y="1399506"/>
                </a:cubicBezTo>
                <a:cubicBezTo>
                  <a:pt x="1264551" y="1399506"/>
                  <a:pt x="1332815" y="1188260"/>
                  <a:pt x="1411580" y="1188260"/>
                </a:cubicBezTo>
                <a:cubicBezTo>
                  <a:pt x="1490347" y="1188260"/>
                  <a:pt x="1574363" y="1399506"/>
                  <a:pt x="1574363" y="1399506"/>
                </a:cubicBezTo>
                <a:cubicBezTo>
                  <a:pt x="1574363" y="1399506"/>
                  <a:pt x="1574363" y="1399506"/>
                  <a:pt x="1574363" y="1447036"/>
                </a:cubicBezTo>
                <a:cubicBezTo>
                  <a:pt x="1574363" y="1447036"/>
                  <a:pt x="1574363" y="1447036"/>
                  <a:pt x="1721393" y="1447036"/>
                </a:cubicBezTo>
                <a:cubicBezTo>
                  <a:pt x="1721393" y="1447036"/>
                  <a:pt x="1721393" y="1447036"/>
                  <a:pt x="1721393" y="1299164"/>
                </a:cubicBezTo>
                <a:cubicBezTo>
                  <a:pt x="1616372" y="1278040"/>
                  <a:pt x="1537606" y="1182979"/>
                  <a:pt x="1537606" y="1072074"/>
                </a:cubicBezTo>
                <a:cubicBezTo>
                  <a:pt x="1537606" y="961170"/>
                  <a:pt x="1616372" y="866110"/>
                  <a:pt x="1721393" y="844985"/>
                </a:cubicBezTo>
                <a:cubicBezTo>
                  <a:pt x="1721393" y="844985"/>
                  <a:pt x="1721393" y="844985"/>
                  <a:pt x="1721393" y="586208"/>
                </a:cubicBezTo>
                <a:cubicBezTo>
                  <a:pt x="1721393" y="586208"/>
                  <a:pt x="1721393" y="586208"/>
                  <a:pt x="1815912" y="586208"/>
                </a:cubicBezTo>
                <a:cubicBezTo>
                  <a:pt x="1815912" y="586208"/>
                  <a:pt x="1815912" y="586208"/>
                  <a:pt x="1815912" y="844985"/>
                </a:cubicBezTo>
                <a:cubicBezTo>
                  <a:pt x="1920933" y="866110"/>
                  <a:pt x="1999699" y="961170"/>
                  <a:pt x="1999699" y="1072074"/>
                </a:cubicBezTo>
                <a:cubicBezTo>
                  <a:pt x="1999699" y="1188260"/>
                  <a:pt x="1920933" y="1278040"/>
                  <a:pt x="1815912" y="1299164"/>
                </a:cubicBezTo>
                <a:cubicBezTo>
                  <a:pt x="1815912" y="1299164"/>
                  <a:pt x="1815912" y="1299164"/>
                  <a:pt x="1815912" y="1447036"/>
                </a:cubicBezTo>
                <a:cubicBezTo>
                  <a:pt x="1815912" y="1447036"/>
                  <a:pt x="1815912" y="1447036"/>
                  <a:pt x="1941937" y="1447036"/>
                </a:cubicBezTo>
                <a:cubicBezTo>
                  <a:pt x="1941937" y="1447036"/>
                  <a:pt x="1941937" y="1447036"/>
                  <a:pt x="1941937" y="1293883"/>
                </a:cubicBezTo>
                <a:cubicBezTo>
                  <a:pt x="1941937" y="1293883"/>
                  <a:pt x="1941937" y="1293883"/>
                  <a:pt x="2099469" y="1293883"/>
                </a:cubicBezTo>
                <a:cubicBezTo>
                  <a:pt x="2099469" y="1293883"/>
                  <a:pt x="2099469" y="1293883"/>
                  <a:pt x="2099469" y="1093199"/>
                </a:cubicBezTo>
                <a:cubicBezTo>
                  <a:pt x="2099469" y="1093199"/>
                  <a:pt x="2099469" y="1093199"/>
                  <a:pt x="2440788" y="1093199"/>
                </a:cubicBezTo>
                <a:cubicBezTo>
                  <a:pt x="2440788" y="1093199"/>
                  <a:pt x="2440788" y="1093199"/>
                  <a:pt x="2440788" y="517553"/>
                </a:cubicBezTo>
                <a:cubicBezTo>
                  <a:pt x="2440788" y="517553"/>
                  <a:pt x="2440788" y="517553"/>
                  <a:pt x="2897630" y="517553"/>
                </a:cubicBezTo>
                <a:cubicBezTo>
                  <a:pt x="2897630" y="517553"/>
                  <a:pt x="2897630" y="517553"/>
                  <a:pt x="2897630" y="1103761"/>
                </a:cubicBezTo>
                <a:cubicBezTo>
                  <a:pt x="2897630" y="1103761"/>
                  <a:pt x="2897630" y="1103761"/>
                  <a:pt x="3364974" y="1103761"/>
                </a:cubicBezTo>
                <a:cubicBezTo>
                  <a:pt x="3364974" y="1103761"/>
                  <a:pt x="3364974" y="1103761"/>
                  <a:pt x="3364974" y="739362"/>
                </a:cubicBezTo>
                <a:cubicBezTo>
                  <a:pt x="3364974" y="739362"/>
                  <a:pt x="3364974" y="739362"/>
                  <a:pt x="3879577" y="739362"/>
                </a:cubicBezTo>
                <a:cubicBezTo>
                  <a:pt x="3879577" y="739362"/>
                  <a:pt x="3879577" y="739362"/>
                  <a:pt x="3879577" y="1093199"/>
                </a:cubicBezTo>
                <a:cubicBezTo>
                  <a:pt x="3879577" y="1093199"/>
                  <a:pt x="3879577" y="1093199"/>
                  <a:pt x="4268157" y="1093199"/>
                </a:cubicBezTo>
                <a:cubicBezTo>
                  <a:pt x="4268157" y="1093199"/>
                  <a:pt x="4268157" y="1093199"/>
                  <a:pt x="4268157" y="924202"/>
                </a:cubicBezTo>
                <a:cubicBezTo>
                  <a:pt x="4268157" y="924202"/>
                  <a:pt x="4268157" y="924202"/>
                  <a:pt x="4530710" y="929483"/>
                </a:cubicBezTo>
                <a:cubicBezTo>
                  <a:pt x="4530710" y="929483"/>
                  <a:pt x="4530710" y="929483"/>
                  <a:pt x="4530710" y="781611"/>
                </a:cubicBezTo>
                <a:cubicBezTo>
                  <a:pt x="4530710" y="781611"/>
                  <a:pt x="4530710" y="781611"/>
                  <a:pt x="4798513" y="781611"/>
                </a:cubicBezTo>
                <a:cubicBezTo>
                  <a:pt x="4798513" y="781611"/>
                  <a:pt x="4798513" y="781611"/>
                  <a:pt x="4798513" y="918921"/>
                </a:cubicBezTo>
                <a:cubicBezTo>
                  <a:pt x="4798513" y="918921"/>
                  <a:pt x="4798513" y="918921"/>
                  <a:pt x="5055815" y="918921"/>
                </a:cubicBezTo>
                <a:cubicBezTo>
                  <a:pt x="5055815" y="918921"/>
                  <a:pt x="5055815" y="918921"/>
                  <a:pt x="5055815" y="765768"/>
                </a:cubicBezTo>
                <a:cubicBezTo>
                  <a:pt x="5055815" y="765768"/>
                  <a:pt x="5055815" y="765768"/>
                  <a:pt x="5307865" y="771049"/>
                </a:cubicBezTo>
                <a:cubicBezTo>
                  <a:pt x="5307865" y="771049"/>
                  <a:pt x="5307865" y="771049"/>
                  <a:pt x="530786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7DB0ECD-F65B-48DE-891A-862D5ACE45DD}"/>
              </a:ext>
            </a:extLst>
          </p:cNvPr>
          <p:cNvSpPr/>
          <p:nvPr userDrawn="1"/>
        </p:nvSpPr>
        <p:spPr>
          <a:xfrm>
            <a:off x="0" y="6730111"/>
            <a:ext cx="12192000" cy="1371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C4E7187E-67A8-49EF-8933-FEE04FEAF50C}"/>
              </a:ext>
            </a:extLst>
          </p:cNvPr>
          <p:cNvGrpSpPr/>
          <p:nvPr userDrawn="1"/>
        </p:nvGrpSpPr>
        <p:grpSpPr>
          <a:xfrm flipH="1">
            <a:off x="11178612" y="5759424"/>
            <a:ext cx="817770" cy="809183"/>
            <a:chOff x="3175" y="1588"/>
            <a:chExt cx="4686300" cy="4637087"/>
          </a:xfrm>
          <a:solidFill>
            <a:schemeClr val="accent1"/>
          </a:solidFill>
        </p:grpSpPr>
        <p:sp>
          <p:nvSpPr>
            <p:cNvPr id="12" name="Rectangle 5">
              <a:extLst>
                <a:ext uri="{FF2B5EF4-FFF2-40B4-BE49-F238E27FC236}">
                  <a16:creationId xmlns="" xmlns:a16="http://schemas.microsoft.com/office/drawing/2014/main" id="{1E0D8746-24E0-4548-8C4D-DD75A2E89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6">
              <a:extLst>
                <a:ext uri="{FF2B5EF4-FFF2-40B4-BE49-F238E27FC236}">
                  <a16:creationId xmlns="" xmlns:a16="http://schemas.microsoft.com/office/drawing/2014/main" id="{36672466-A780-459C-AE15-37398D2D6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>
              <a:extLst>
                <a:ext uri="{FF2B5EF4-FFF2-40B4-BE49-F238E27FC236}">
                  <a16:creationId xmlns="" xmlns:a16="http://schemas.microsoft.com/office/drawing/2014/main" id="{29B98435-DD78-4523-A912-E2FFE0743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="" xmlns:a16="http://schemas.microsoft.com/office/drawing/2014/main" id="{FBBADD09-E087-4218-94AA-9A732C065A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="" xmlns:a16="http://schemas.microsoft.com/office/drawing/2014/main" id="{AD29BA87-8A6B-454A-870A-0930CAD32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="" xmlns:a16="http://schemas.microsoft.com/office/drawing/2014/main" id="{123A592A-5A52-4664-A9ED-ACB125838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="" xmlns:a16="http://schemas.microsoft.com/office/drawing/2014/main" id="{C81F600D-2C20-46EA-8051-63C37B9BE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="" xmlns:a16="http://schemas.microsoft.com/office/drawing/2014/main" id="{899F243A-F661-4476-B974-A468A2C72C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3">
              <a:extLst>
                <a:ext uri="{FF2B5EF4-FFF2-40B4-BE49-F238E27FC236}">
                  <a16:creationId xmlns="" xmlns:a16="http://schemas.microsoft.com/office/drawing/2014/main" id="{551C0F5B-D850-4F14-92ED-08B31C994B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="" xmlns:a16="http://schemas.microsoft.com/office/drawing/2014/main" id="{DDB35BF1-FC37-43C1-B5CB-9E8BD46BAA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="" xmlns:a16="http://schemas.microsoft.com/office/drawing/2014/main" id="{24FA2821-2268-4EEC-BB62-C826BAA13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6">
              <a:extLst>
                <a:ext uri="{FF2B5EF4-FFF2-40B4-BE49-F238E27FC236}">
                  <a16:creationId xmlns="" xmlns:a16="http://schemas.microsoft.com/office/drawing/2014/main" id="{CD9D3E4B-0D89-4DC9-9BF3-1825125DE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="" xmlns:a16="http://schemas.microsoft.com/office/drawing/2014/main" id="{D396BA03-71DB-4A9E-A491-CC50B3E01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="" xmlns:a16="http://schemas.microsoft.com/office/drawing/2014/main" id="{89B117B3-FDE2-48F4-8E18-99B713916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9">
              <a:extLst>
                <a:ext uri="{FF2B5EF4-FFF2-40B4-BE49-F238E27FC236}">
                  <a16:creationId xmlns="" xmlns:a16="http://schemas.microsoft.com/office/drawing/2014/main" id="{4D15AB71-4C87-4F96-A6F1-334D55AAD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0">
              <a:extLst>
                <a:ext uri="{FF2B5EF4-FFF2-40B4-BE49-F238E27FC236}">
                  <a16:creationId xmlns="" xmlns:a16="http://schemas.microsoft.com/office/drawing/2014/main" id="{248F0BE9-E11B-4028-814F-E2A724D17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1">
              <a:extLst>
                <a:ext uri="{FF2B5EF4-FFF2-40B4-BE49-F238E27FC236}">
                  <a16:creationId xmlns="" xmlns:a16="http://schemas.microsoft.com/office/drawing/2014/main" id="{DEB11266-49E8-4D24-8542-C4A048AF0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="" xmlns:a16="http://schemas.microsoft.com/office/drawing/2014/main" id="{D411A65D-2AF3-496C-83AD-506A50975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="" xmlns:a16="http://schemas.microsoft.com/office/drawing/2014/main" id="{340303F8-CA51-4013-9A24-EEBF9EBC0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4">
              <a:extLst>
                <a:ext uri="{FF2B5EF4-FFF2-40B4-BE49-F238E27FC236}">
                  <a16:creationId xmlns="" xmlns:a16="http://schemas.microsoft.com/office/drawing/2014/main" id="{34F8A7A6-DC0C-48BD-AB47-EA5A934AB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="" xmlns:a16="http://schemas.microsoft.com/office/drawing/2014/main" id="{96DEEB0A-E270-4DD9-9017-7926F8547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6">
              <a:extLst>
                <a:ext uri="{FF2B5EF4-FFF2-40B4-BE49-F238E27FC236}">
                  <a16:creationId xmlns="" xmlns:a16="http://schemas.microsoft.com/office/drawing/2014/main" id="{B5AAD273-90EB-45E1-9BBE-8741FDB77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7">
              <a:extLst>
                <a:ext uri="{FF2B5EF4-FFF2-40B4-BE49-F238E27FC236}">
                  <a16:creationId xmlns="" xmlns:a16="http://schemas.microsoft.com/office/drawing/2014/main" id="{8DF0AAEB-1341-4548-A29D-7A9DC2A17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8">
              <a:extLst>
                <a:ext uri="{FF2B5EF4-FFF2-40B4-BE49-F238E27FC236}">
                  <a16:creationId xmlns="" xmlns:a16="http://schemas.microsoft.com/office/drawing/2014/main" id="{2CC3CCCD-AA24-440F-A0BE-897C9281D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9">
              <a:extLst>
                <a:ext uri="{FF2B5EF4-FFF2-40B4-BE49-F238E27FC236}">
                  <a16:creationId xmlns="" xmlns:a16="http://schemas.microsoft.com/office/drawing/2014/main" id="{034501E6-BB13-484D-861F-D4CFA91A5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0">
              <a:extLst>
                <a:ext uri="{FF2B5EF4-FFF2-40B4-BE49-F238E27FC236}">
                  <a16:creationId xmlns="" xmlns:a16="http://schemas.microsoft.com/office/drawing/2014/main" id="{0D67A953-9F89-4360-9C0B-AD7C57905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1">
              <a:extLst>
                <a:ext uri="{FF2B5EF4-FFF2-40B4-BE49-F238E27FC236}">
                  <a16:creationId xmlns="" xmlns:a16="http://schemas.microsoft.com/office/drawing/2014/main" id="{959C6397-6B14-4BF1-939F-1CEBB2C926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2">
              <a:extLst>
                <a:ext uri="{FF2B5EF4-FFF2-40B4-BE49-F238E27FC236}">
                  <a16:creationId xmlns="" xmlns:a16="http://schemas.microsoft.com/office/drawing/2014/main" id="{086DEA11-5A0F-41A0-9E58-93A548D40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3">
              <a:extLst>
                <a:ext uri="{FF2B5EF4-FFF2-40B4-BE49-F238E27FC236}">
                  <a16:creationId xmlns="" xmlns:a16="http://schemas.microsoft.com/office/drawing/2014/main" id="{95EF28D8-427E-4E48-8227-A39E83E63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4">
              <a:extLst>
                <a:ext uri="{FF2B5EF4-FFF2-40B4-BE49-F238E27FC236}">
                  <a16:creationId xmlns="" xmlns:a16="http://schemas.microsoft.com/office/drawing/2014/main" id="{8AB2938F-B634-4E8A-B393-1E4DB0460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5">
              <a:extLst>
                <a:ext uri="{FF2B5EF4-FFF2-40B4-BE49-F238E27FC236}">
                  <a16:creationId xmlns="" xmlns:a16="http://schemas.microsoft.com/office/drawing/2014/main" id="{7AC677A7-BB8A-491C-A45F-A59C133CF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6">
              <a:extLst>
                <a:ext uri="{FF2B5EF4-FFF2-40B4-BE49-F238E27FC236}">
                  <a16:creationId xmlns="" xmlns:a16="http://schemas.microsoft.com/office/drawing/2014/main" id="{0BF19144-EB5A-46F2-A7B5-9BFF79F92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7">
              <a:extLst>
                <a:ext uri="{FF2B5EF4-FFF2-40B4-BE49-F238E27FC236}">
                  <a16:creationId xmlns="" xmlns:a16="http://schemas.microsoft.com/office/drawing/2014/main" id="{3DE460ED-F9F1-4390-B1B1-E1F0AAB4F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8">
              <a:extLst>
                <a:ext uri="{FF2B5EF4-FFF2-40B4-BE49-F238E27FC236}">
                  <a16:creationId xmlns="" xmlns:a16="http://schemas.microsoft.com/office/drawing/2014/main" id="{A0875147-4462-4486-A8D9-B5FBD6147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9">
              <a:extLst>
                <a:ext uri="{FF2B5EF4-FFF2-40B4-BE49-F238E27FC236}">
                  <a16:creationId xmlns="" xmlns:a16="http://schemas.microsoft.com/office/drawing/2014/main" id="{F9D2850E-CADF-4A4F-9B9D-93A82DE33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0">
              <a:extLst>
                <a:ext uri="{FF2B5EF4-FFF2-40B4-BE49-F238E27FC236}">
                  <a16:creationId xmlns="" xmlns:a16="http://schemas.microsoft.com/office/drawing/2014/main" id="{FEEF3CDA-2F3C-4EF7-A0D3-8A4AA9FD72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1">
              <a:extLst>
                <a:ext uri="{FF2B5EF4-FFF2-40B4-BE49-F238E27FC236}">
                  <a16:creationId xmlns="" xmlns:a16="http://schemas.microsoft.com/office/drawing/2014/main" id="{3342AED6-93BC-4255-97D4-E231A10A4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2">
              <a:extLst>
                <a:ext uri="{FF2B5EF4-FFF2-40B4-BE49-F238E27FC236}">
                  <a16:creationId xmlns="" xmlns:a16="http://schemas.microsoft.com/office/drawing/2014/main" id="{5D5E12A5-7039-45EB-8E89-848972235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3">
              <a:extLst>
                <a:ext uri="{FF2B5EF4-FFF2-40B4-BE49-F238E27FC236}">
                  <a16:creationId xmlns="" xmlns:a16="http://schemas.microsoft.com/office/drawing/2014/main" id="{4E825686-FC6B-43A0-9C18-8B370A8DE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4">
              <a:extLst>
                <a:ext uri="{FF2B5EF4-FFF2-40B4-BE49-F238E27FC236}">
                  <a16:creationId xmlns="" xmlns:a16="http://schemas.microsoft.com/office/drawing/2014/main" id="{571F6FA0-0ACD-47F0-A6EA-23366BFFB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5">
              <a:extLst>
                <a:ext uri="{FF2B5EF4-FFF2-40B4-BE49-F238E27FC236}">
                  <a16:creationId xmlns="" xmlns:a16="http://schemas.microsoft.com/office/drawing/2014/main" id="{3782179F-EDD5-45A3-AEBF-F5BC4E4E6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6">
              <a:extLst>
                <a:ext uri="{FF2B5EF4-FFF2-40B4-BE49-F238E27FC236}">
                  <a16:creationId xmlns="" xmlns:a16="http://schemas.microsoft.com/office/drawing/2014/main" id="{36C073D7-7EAF-488F-9E76-4B3037D0B6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47">
              <a:extLst>
                <a:ext uri="{FF2B5EF4-FFF2-40B4-BE49-F238E27FC236}">
                  <a16:creationId xmlns="" xmlns:a16="http://schemas.microsoft.com/office/drawing/2014/main" id="{CEC5BC9B-46ED-4261-A6E9-E4203D254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8">
              <a:extLst>
                <a:ext uri="{FF2B5EF4-FFF2-40B4-BE49-F238E27FC236}">
                  <a16:creationId xmlns="" xmlns:a16="http://schemas.microsoft.com/office/drawing/2014/main" id="{3475CBE3-E77C-485B-8A25-FF8E3B7D9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9">
              <a:extLst>
                <a:ext uri="{FF2B5EF4-FFF2-40B4-BE49-F238E27FC236}">
                  <a16:creationId xmlns="" xmlns:a16="http://schemas.microsoft.com/office/drawing/2014/main" id="{8C3A17A5-6EF4-473C-863E-6500240DC9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0">
              <a:extLst>
                <a:ext uri="{FF2B5EF4-FFF2-40B4-BE49-F238E27FC236}">
                  <a16:creationId xmlns="" xmlns:a16="http://schemas.microsoft.com/office/drawing/2014/main" id="{0063378E-9B99-4EA3-ACB8-B2242D59D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1">
              <a:extLst>
                <a:ext uri="{FF2B5EF4-FFF2-40B4-BE49-F238E27FC236}">
                  <a16:creationId xmlns="" xmlns:a16="http://schemas.microsoft.com/office/drawing/2014/main" id="{264A3ADE-6E13-4D56-BB2D-CA6A43E4E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2">
              <a:extLst>
                <a:ext uri="{FF2B5EF4-FFF2-40B4-BE49-F238E27FC236}">
                  <a16:creationId xmlns="" xmlns:a16="http://schemas.microsoft.com/office/drawing/2014/main" id="{DF6F7D2C-77EC-4870-9A63-A758BD09F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3">
              <a:extLst>
                <a:ext uri="{FF2B5EF4-FFF2-40B4-BE49-F238E27FC236}">
                  <a16:creationId xmlns="" xmlns:a16="http://schemas.microsoft.com/office/drawing/2014/main" id="{20DB3045-3E2E-4C75-ACDE-E0F938FF3C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4">
              <a:extLst>
                <a:ext uri="{FF2B5EF4-FFF2-40B4-BE49-F238E27FC236}">
                  <a16:creationId xmlns="" xmlns:a16="http://schemas.microsoft.com/office/drawing/2014/main" id="{B9EFB335-10CA-4102-8059-BD9F952E0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5">
              <a:extLst>
                <a:ext uri="{FF2B5EF4-FFF2-40B4-BE49-F238E27FC236}">
                  <a16:creationId xmlns="" xmlns:a16="http://schemas.microsoft.com/office/drawing/2014/main" id="{0F3D9485-861F-4A13-84FC-B39976B47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6">
              <a:extLst>
                <a:ext uri="{FF2B5EF4-FFF2-40B4-BE49-F238E27FC236}">
                  <a16:creationId xmlns="" xmlns:a16="http://schemas.microsoft.com/office/drawing/2014/main" id="{530011E5-173C-43DE-8839-B1A6E99F9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7">
              <a:extLst>
                <a:ext uri="{FF2B5EF4-FFF2-40B4-BE49-F238E27FC236}">
                  <a16:creationId xmlns="" xmlns:a16="http://schemas.microsoft.com/office/drawing/2014/main" id="{38A46E3E-5647-4CC0-AD60-1BB327374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8">
              <a:extLst>
                <a:ext uri="{FF2B5EF4-FFF2-40B4-BE49-F238E27FC236}">
                  <a16:creationId xmlns="" xmlns:a16="http://schemas.microsoft.com/office/drawing/2014/main" id="{9528AC6C-7139-48C1-AB49-EC660854F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="" xmlns:a16="http://schemas.microsoft.com/office/drawing/2014/main" id="{A94F4C58-E881-472F-830C-BCC516657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0">
              <a:extLst>
                <a:ext uri="{FF2B5EF4-FFF2-40B4-BE49-F238E27FC236}">
                  <a16:creationId xmlns="" xmlns:a16="http://schemas.microsoft.com/office/drawing/2014/main" id="{7DA10DC5-CC43-4070-9024-F49F7E85B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1">
              <a:extLst>
                <a:ext uri="{FF2B5EF4-FFF2-40B4-BE49-F238E27FC236}">
                  <a16:creationId xmlns="" xmlns:a16="http://schemas.microsoft.com/office/drawing/2014/main" id="{D8CD0BFC-6C12-40AE-B5C7-492CB2A52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2">
              <a:extLst>
                <a:ext uri="{FF2B5EF4-FFF2-40B4-BE49-F238E27FC236}">
                  <a16:creationId xmlns="" xmlns:a16="http://schemas.microsoft.com/office/drawing/2014/main" id="{2CC1BB5F-BB0B-41AB-BB77-D7ECAD374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3">
              <a:extLst>
                <a:ext uri="{FF2B5EF4-FFF2-40B4-BE49-F238E27FC236}">
                  <a16:creationId xmlns="" xmlns:a16="http://schemas.microsoft.com/office/drawing/2014/main" id="{8B044195-3D8A-4717-A65B-411CBC1CC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4">
              <a:extLst>
                <a:ext uri="{FF2B5EF4-FFF2-40B4-BE49-F238E27FC236}">
                  <a16:creationId xmlns="" xmlns:a16="http://schemas.microsoft.com/office/drawing/2014/main" id="{99110873-6B02-4A29-B252-A6014B83A5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5">
              <a:extLst>
                <a:ext uri="{FF2B5EF4-FFF2-40B4-BE49-F238E27FC236}">
                  <a16:creationId xmlns="" xmlns:a16="http://schemas.microsoft.com/office/drawing/2014/main" id="{536F628D-3077-400E-BB6E-77C2B335FC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6">
              <a:extLst>
                <a:ext uri="{FF2B5EF4-FFF2-40B4-BE49-F238E27FC236}">
                  <a16:creationId xmlns="" xmlns:a16="http://schemas.microsoft.com/office/drawing/2014/main" id="{19EC0686-2643-4C52-9039-7BEB2A3F0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7">
              <a:extLst>
                <a:ext uri="{FF2B5EF4-FFF2-40B4-BE49-F238E27FC236}">
                  <a16:creationId xmlns="" xmlns:a16="http://schemas.microsoft.com/office/drawing/2014/main" id="{AF361B49-917E-40EF-A48C-E8A2C129F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8">
              <a:extLst>
                <a:ext uri="{FF2B5EF4-FFF2-40B4-BE49-F238E27FC236}">
                  <a16:creationId xmlns="" xmlns:a16="http://schemas.microsoft.com/office/drawing/2014/main" id="{F2386B9C-2A16-4947-A66F-111CBE3F9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69">
              <a:extLst>
                <a:ext uri="{FF2B5EF4-FFF2-40B4-BE49-F238E27FC236}">
                  <a16:creationId xmlns="" xmlns:a16="http://schemas.microsoft.com/office/drawing/2014/main" id="{89A66264-8C16-459D-8B6B-2F535825C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0">
              <a:extLst>
                <a:ext uri="{FF2B5EF4-FFF2-40B4-BE49-F238E27FC236}">
                  <a16:creationId xmlns="" xmlns:a16="http://schemas.microsoft.com/office/drawing/2014/main" id="{0F75974E-275A-463A-9F84-A7FE6C3B66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1">
              <a:extLst>
                <a:ext uri="{FF2B5EF4-FFF2-40B4-BE49-F238E27FC236}">
                  <a16:creationId xmlns="" xmlns:a16="http://schemas.microsoft.com/office/drawing/2014/main" id="{FB9D0761-B16F-466E-9440-D35C3836B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2">
              <a:extLst>
                <a:ext uri="{FF2B5EF4-FFF2-40B4-BE49-F238E27FC236}">
                  <a16:creationId xmlns="" xmlns:a16="http://schemas.microsoft.com/office/drawing/2014/main" id="{2F4DDCAA-8B21-40A7-A4F2-818DB7A59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3">
              <a:extLst>
                <a:ext uri="{FF2B5EF4-FFF2-40B4-BE49-F238E27FC236}">
                  <a16:creationId xmlns="" xmlns:a16="http://schemas.microsoft.com/office/drawing/2014/main" id="{FAE48D6E-6C59-4853-B04B-3EAC1422F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4">
              <a:extLst>
                <a:ext uri="{FF2B5EF4-FFF2-40B4-BE49-F238E27FC236}">
                  <a16:creationId xmlns="" xmlns:a16="http://schemas.microsoft.com/office/drawing/2014/main" id="{575E3495-B0B2-48FA-B96B-D03ECD989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5">
              <a:extLst>
                <a:ext uri="{FF2B5EF4-FFF2-40B4-BE49-F238E27FC236}">
                  <a16:creationId xmlns="" xmlns:a16="http://schemas.microsoft.com/office/drawing/2014/main" id="{864E45C2-270E-4612-A8F0-CB5A9F98D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76">
              <a:extLst>
                <a:ext uri="{FF2B5EF4-FFF2-40B4-BE49-F238E27FC236}">
                  <a16:creationId xmlns="" xmlns:a16="http://schemas.microsoft.com/office/drawing/2014/main" id="{058042BC-3CD5-4BC7-82F3-1D172ED8B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77">
              <a:extLst>
                <a:ext uri="{FF2B5EF4-FFF2-40B4-BE49-F238E27FC236}">
                  <a16:creationId xmlns="" xmlns:a16="http://schemas.microsoft.com/office/drawing/2014/main" id="{FAE0007D-318F-478E-8970-751B2005F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8">
              <a:extLst>
                <a:ext uri="{FF2B5EF4-FFF2-40B4-BE49-F238E27FC236}">
                  <a16:creationId xmlns="" xmlns:a16="http://schemas.microsoft.com/office/drawing/2014/main" id="{75E03023-2AD3-4C51-94FE-E01ED6BED5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9">
              <a:extLst>
                <a:ext uri="{FF2B5EF4-FFF2-40B4-BE49-F238E27FC236}">
                  <a16:creationId xmlns="" xmlns:a16="http://schemas.microsoft.com/office/drawing/2014/main" id="{301E4BA0-58B5-4D09-B28C-7562EB339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0">
              <a:extLst>
                <a:ext uri="{FF2B5EF4-FFF2-40B4-BE49-F238E27FC236}">
                  <a16:creationId xmlns="" xmlns:a16="http://schemas.microsoft.com/office/drawing/2014/main" id="{407B9C6A-DEF3-4DED-81FF-EEF028FEB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1">
              <a:extLst>
                <a:ext uri="{FF2B5EF4-FFF2-40B4-BE49-F238E27FC236}">
                  <a16:creationId xmlns="" xmlns:a16="http://schemas.microsoft.com/office/drawing/2014/main" id="{671FA83C-C481-4D7C-A0F1-DDA57AD8C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2">
              <a:extLst>
                <a:ext uri="{FF2B5EF4-FFF2-40B4-BE49-F238E27FC236}">
                  <a16:creationId xmlns="" xmlns:a16="http://schemas.microsoft.com/office/drawing/2014/main" id="{1BA1340D-632A-4776-B404-ECA74918E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3">
              <a:extLst>
                <a:ext uri="{FF2B5EF4-FFF2-40B4-BE49-F238E27FC236}">
                  <a16:creationId xmlns="" xmlns:a16="http://schemas.microsoft.com/office/drawing/2014/main" id="{414E7CCF-AFAE-4905-A104-FFE11AA51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4">
              <a:extLst>
                <a:ext uri="{FF2B5EF4-FFF2-40B4-BE49-F238E27FC236}">
                  <a16:creationId xmlns="" xmlns:a16="http://schemas.microsoft.com/office/drawing/2014/main" id="{5DD1C2FB-B8CA-4518-AE75-01A531FDD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5">
              <a:extLst>
                <a:ext uri="{FF2B5EF4-FFF2-40B4-BE49-F238E27FC236}">
                  <a16:creationId xmlns="" xmlns:a16="http://schemas.microsoft.com/office/drawing/2014/main" id="{2399D9C8-657F-4B1E-9CA4-F36CC465D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6">
              <a:extLst>
                <a:ext uri="{FF2B5EF4-FFF2-40B4-BE49-F238E27FC236}">
                  <a16:creationId xmlns="" xmlns:a16="http://schemas.microsoft.com/office/drawing/2014/main" id="{88B31E9C-FA66-48FE-A7E7-320928402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7">
              <a:extLst>
                <a:ext uri="{FF2B5EF4-FFF2-40B4-BE49-F238E27FC236}">
                  <a16:creationId xmlns="" xmlns:a16="http://schemas.microsoft.com/office/drawing/2014/main" id="{9E3C5DE0-3191-448B-B860-24FF051FB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8">
              <a:extLst>
                <a:ext uri="{FF2B5EF4-FFF2-40B4-BE49-F238E27FC236}">
                  <a16:creationId xmlns="" xmlns:a16="http://schemas.microsoft.com/office/drawing/2014/main" id="{58B0F1BA-54B2-4C66-BC47-5A58A2B26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89">
              <a:extLst>
                <a:ext uri="{FF2B5EF4-FFF2-40B4-BE49-F238E27FC236}">
                  <a16:creationId xmlns="" xmlns:a16="http://schemas.microsoft.com/office/drawing/2014/main" id="{0E9F846D-48E5-4C10-9945-09829F82D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0">
              <a:extLst>
                <a:ext uri="{FF2B5EF4-FFF2-40B4-BE49-F238E27FC236}">
                  <a16:creationId xmlns="" xmlns:a16="http://schemas.microsoft.com/office/drawing/2014/main" id="{AEB606BF-7785-4835-951E-2B9A4D376D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1">
              <a:extLst>
                <a:ext uri="{FF2B5EF4-FFF2-40B4-BE49-F238E27FC236}">
                  <a16:creationId xmlns="" xmlns:a16="http://schemas.microsoft.com/office/drawing/2014/main" id="{347555F6-1022-4B04-AB6B-C73180680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2">
              <a:extLst>
                <a:ext uri="{FF2B5EF4-FFF2-40B4-BE49-F238E27FC236}">
                  <a16:creationId xmlns="" xmlns:a16="http://schemas.microsoft.com/office/drawing/2014/main" id="{C17C0340-E51A-4F17-848E-91F461BEA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3">
              <a:extLst>
                <a:ext uri="{FF2B5EF4-FFF2-40B4-BE49-F238E27FC236}">
                  <a16:creationId xmlns="" xmlns:a16="http://schemas.microsoft.com/office/drawing/2014/main" id="{CB7564AF-0488-42C1-B10C-E3D26A11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4">
              <a:extLst>
                <a:ext uri="{FF2B5EF4-FFF2-40B4-BE49-F238E27FC236}">
                  <a16:creationId xmlns="" xmlns:a16="http://schemas.microsoft.com/office/drawing/2014/main" id="{EB558EA9-4E02-4D7F-8E10-2B43F8AB1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5">
              <a:extLst>
                <a:ext uri="{FF2B5EF4-FFF2-40B4-BE49-F238E27FC236}">
                  <a16:creationId xmlns="" xmlns:a16="http://schemas.microsoft.com/office/drawing/2014/main" id="{BD079FCF-B5FD-4C73-BBCB-3CA2565BD6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96">
              <a:extLst>
                <a:ext uri="{FF2B5EF4-FFF2-40B4-BE49-F238E27FC236}">
                  <a16:creationId xmlns="" xmlns:a16="http://schemas.microsoft.com/office/drawing/2014/main" id="{72531B99-93E9-49EB-8BDB-598751A8A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97">
              <a:extLst>
                <a:ext uri="{FF2B5EF4-FFF2-40B4-BE49-F238E27FC236}">
                  <a16:creationId xmlns="" xmlns:a16="http://schemas.microsoft.com/office/drawing/2014/main" id="{655DD5EF-76F5-439C-A59F-D32BC7458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98">
              <a:extLst>
                <a:ext uri="{FF2B5EF4-FFF2-40B4-BE49-F238E27FC236}">
                  <a16:creationId xmlns="" xmlns:a16="http://schemas.microsoft.com/office/drawing/2014/main" id="{12614028-6637-4A32-9594-AD4AEBCA4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9">
              <a:extLst>
                <a:ext uri="{FF2B5EF4-FFF2-40B4-BE49-F238E27FC236}">
                  <a16:creationId xmlns="" xmlns:a16="http://schemas.microsoft.com/office/drawing/2014/main" id="{E5117DA5-34A5-4FF1-9582-E771FC0EC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0">
              <a:extLst>
                <a:ext uri="{FF2B5EF4-FFF2-40B4-BE49-F238E27FC236}">
                  <a16:creationId xmlns="" xmlns:a16="http://schemas.microsoft.com/office/drawing/2014/main" id="{11CF2F24-E201-437D-8619-2CD4AE17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1">
              <a:extLst>
                <a:ext uri="{FF2B5EF4-FFF2-40B4-BE49-F238E27FC236}">
                  <a16:creationId xmlns="" xmlns:a16="http://schemas.microsoft.com/office/drawing/2014/main" id="{F1214A04-D28B-472F-BD56-BD1F9E4220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2">
              <a:extLst>
                <a:ext uri="{FF2B5EF4-FFF2-40B4-BE49-F238E27FC236}">
                  <a16:creationId xmlns="" xmlns:a16="http://schemas.microsoft.com/office/drawing/2014/main" id="{EF1A0428-1375-40F8-949D-73BF9D675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3">
              <a:extLst>
                <a:ext uri="{FF2B5EF4-FFF2-40B4-BE49-F238E27FC236}">
                  <a16:creationId xmlns="" xmlns:a16="http://schemas.microsoft.com/office/drawing/2014/main" id="{5D2D8534-2FF4-4623-AEA6-7908FE311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4">
              <a:extLst>
                <a:ext uri="{FF2B5EF4-FFF2-40B4-BE49-F238E27FC236}">
                  <a16:creationId xmlns="" xmlns:a16="http://schemas.microsoft.com/office/drawing/2014/main" id="{5BB9E17A-220B-48A2-8F0E-FCBDAE589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188" y="966788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5">
              <a:extLst>
                <a:ext uri="{FF2B5EF4-FFF2-40B4-BE49-F238E27FC236}">
                  <a16:creationId xmlns="" xmlns:a16="http://schemas.microsoft.com/office/drawing/2014/main" id="{9A0D611E-9F25-4C68-AAFB-2130AD47F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1938338"/>
              <a:ext cx="736600" cy="241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6">
              <a:extLst>
                <a:ext uri="{FF2B5EF4-FFF2-40B4-BE49-F238E27FC236}">
                  <a16:creationId xmlns="" xmlns:a16="http://schemas.microsoft.com/office/drawing/2014/main" id="{07EB0736-3617-4F98-AE1E-BC2A49521A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8" y="1855788"/>
              <a:ext cx="187325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07">
              <a:extLst>
                <a:ext uri="{FF2B5EF4-FFF2-40B4-BE49-F238E27FC236}">
                  <a16:creationId xmlns="" xmlns:a16="http://schemas.microsoft.com/office/drawing/2014/main" id="{F4D90D66-0E3B-4BC2-8FA3-D98C67D2C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08">
              <a:extLst>
                <a:ext uri="{FF2B5EF4-FFF2-40B4-BE49-F238E27FC236}">
                  <a16:creationId xmlns="" xmlns:a16="http://schemas.microsoft.com/office/drawing/2014/main" id="{2AFD7427-6FA0-4B03-8EAE-D3FD2BFF9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09">
              <a:extLst>
                <a:ext uri="{FF2B5EF4-FFF2-40B4-BE49-F238E27FC236}">
                  <a16:creationId xmlns="" xmlns:a16="http://schemas.microsoft.com/office/drawing/2014/main" id="{95F0ABD9-F98C-47DA-B6CB-750AF10E6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0">
              <a:extLst>
                <a:ext uri="{FF2B5EF4-FFF2-40B4-BE49-F238E27FC236}">
                  <a16:creationId xmlns="" xmlns:a16="http://schemas.microsoft.com/office/drawing/2014/main" id="{2B777433-D91C-45E4-8FBB-080911726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1">
              <a:extLst>
                <a:ext uri="{FF2B5EF4-FFF2-40B4-BE49-F238E27FC236}">
                  <a16:creationId xmlns="" xmlns:a16="http://schemas.microsoft.com/office/drawing/2014/main" id="{0F5EA16B-9564-44E4-A852-2B340A549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2">
              <a:extLst>
                <a:ext uri="{FF2B5EF4-FFF2-40B4-BE49-F238E27FC236}">
                  <a16:creationId xmlns="" xmlns:a16="http://schemas.microsoft.com/office/drawing/2014/main" id="{0C6CD059-A68A-4255-8A29-C3948126C9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13">
              <a:extLst>
                <a:ext uri="{FF2B5EF4-FFF2-40B4-BE49-F238E27FC236}">
                  <a16:creationId xmlns="" xmlns:a16="http://schemas.microsoft.com/office/drawing/2014/main" id="{0072BB92-886F-463B-A076-69C8D35E23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4">
              <a:extLst>
                <a:ext uri="{FF2B5EF4-FFF2-40B4-BE49-F238E27FC236}">
                  <a16:creationId xmlns="" xmlns:a16="http://schemas.microsoft.com/office/drawing/2014/main" id="{6E9DC577-21E3-4D66-9993-7CD62B5B7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5">
              <a:extLst>
                <a:ext uri="{FF2B5EF4-FFF2-40B4-BE49-F238E27FC236}">
                  <a16:creationId xmlns="" xmlns:a16="http://schemas.microsoft.com/office/drawing/2014/main" id="{59728FCC-2F04-49FD-807F-0BE902EEF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6">
              <a:extLst>
                <a:ext uri="{FF2B5EF4-FFF2-40B4-BE49-F238E27FC236}">
                  <a16:creationId xmlns="" xmlns:a16="http://schemas.microsoft.com/office/drawing/2014/main" id="{44A1446D-B918-4420-A459-561387150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17">
              <a:extLst>
                <a:ext uri="{FF2B5EF4-FFF2-40B4-BE49-F238E27FC236}">
                  <a16:creationId xmlns="" xmlns:a16="http://schemas.microsoft.com/office/drawing/2014/main" id="{AADC5436-87CD-48D8-ACF7-3E0F37A16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8">
              <a:extLst>
                <a:ext uri="{FF2B5EF4-FFF2-40B4-BE49-F238E27FC236}">
                  <a16:creationId xmlns="" xmlns:a16="http://schemas.microsoft.com/office/drawing/2014/main" id="{4D0E9D2F-48DC-48D3-8FE4-07713550F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9">
              <a:extLst>
                <a:ext uri="{FF2B5EF4-FFF2-40B4-BE49-F238E27FC236}">
                  <a16:creationId xmlns="" xmlns:a16="http://schemas.microsoft.com/office/drawing/2014/main" id="{A472EDF8-7731-48DE-935E-DE77A1DE8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0">
              <a:extLst>
                <a:ext uri="{FF2B5EF4-FFF2-40B4-BE49-F238E27FC236}">
                  <a16:creationId xmlns="" xmlns:a16="http://schemas.microsoft.com/office/drawing/2014/main" id="{3A8ADDFA-5CBA-4993-969B-B1CE9ED62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1">
              <a:extLst>
                <a:ext uri="{FF2B5EF4-FFF2-40B4-BE49-F238E27FC236}">
                  <a16:creationId xmlns="" xmlns:a16="http://schemas.microsoft.com/office/drawing/2014/main" id="{D1C253EF-87ED-4D24-9DC3-88D4215B9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2">
              <a:extLst>
                <a:ext uri="{FF2B5EF4-FFF2-40B4-BE49-F238E27FC236}">
                  <a16:creationId xmlns="" xmlns:a16="http://schemas.microsoft.com/office/drawing/2014/main" id="{062AEF8F-7618-4714-B045-047397A16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23">
              <a:extLst>
                <a:ext uri="{FF2B5EF4-FFF2-40B4-BE49-F238E27FC236}">
                  <a16:creationId xmlns="" xmlns:a16="http://schemas.microsoft.com/office/drawing/2014/main" id="{542FD34D-2296-4664-B4FE-5BB075772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2192338"/>
              <a:ext cx="736600" cy="242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4">
              <a:extLst>
                <a:ext uri="{FF2B5EF4-FFF2-40B4-BE49-F238E27FC236}">
                  <a16:creationId xmlns="" xmlns:a16="http://schemas.microsoft.com/office/drawing/2014/main" id="{26A8FEB6-3DAC-421A-BC90-006925DFF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5">
              <a:extLst>
                <a:ext uri="{FF2B5EF4-FFF2-40B4-BE49-F238E27FC236}">
                  <a16:creationId xmlns="" xmlns:a16="http://schemas.microsoft.com/office/drawing/2014/main" id="{B6774275-A9EC-4A04-AE53-8A95FC522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="" xmlns:a16="http://schemas.microsoft.com/office/drawing/2014/main" id="{29B7AB3E-6B5F-42B3-9E57-8633EC06F9E0}"/>
              </a:ext>
            </a:extLst>
          </p:cNvPr>
          <p:cNvSpPr/>
          <p:nvPr userDrawn="1"/>
        </p:nvSpPr>
        <p:spPr>
          <a:xfrm>
            <a:off x="272952" y="287255"/>
            <a:ext cx="368489" cy="7242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="" xmlns:a16="http://schemas.microsoft.com/office/drawing/2014/main" id="{CAF7A862-2343-40B9-BBA2-62AB9F6250A3}"/>
              </a:ext>
            </a:extLst>
          </p:cNvPr>
          <p:cNvSpPr/>
          <p:nvPr userDrawn="1"/>
        </p:nvSpPr>
        <p:spPr>
          <a:xfrm>
            <a:off x="-4" y="287254"/>
            <a:ext cx="191071" cy="7242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CA8D69A-BFC2-4B10-BE3B-DDECB81DE89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776545" y="1872070"/>
            <a:ext cx="3326678" cy="3326678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21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4042BDB-2F8A-4632-BB44-DDEED52675C4}"/>
              </a:ext>
            </a:extLst>
          </p:cNvPr>
          <p:cNvSpPr/>
          <p:nvPr userDrawn="1"/>
        </p:nvSpPr>
        <p:spPr>
          <a:xfrm>
            <a:off x="5255664" y="3153398"/>
            <a:ext cx="6355221" cy="32461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CA8D69A-BFC2-4B10-BE3B-DDECB81DE89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88679" y="458495"/>
            <a:ext cx="9358626" cy="5369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8179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DBCEFD9-B163-48A4-AE71-5462FF7934D4}"/>
              </a:ext>
            </a:extLst>
          </p:cNvPr>
          <p:cNvSpPr/>
          <p:nvPr userDrawn="1"/>
        </p:nvSpPr>
        <p:spPr>
          <a:xfrm>
            <a:off x="-1" y="828942"/>
            <a:ext cx="4862557" cy="16637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CA8D69A-BFC2-4B10-BE3B-DDECB81DE89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03221" y="-3827"/>
            <a:ext cx="2666667" cy="5369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31CC093B-6E45-4870-AFC9-7DA7E6943FEA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774835" y="1488113"/>
            <a:ext cx="2666667" cy="5369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583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893592F-B858-4F5A-87CA-4EFF78535447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1183602"/>
            <a:ext cx="3512321" cy="5470055"/>
          </a:xfrm>
          <a:custGeom>
            <a:avLst/>
            <a:gdLst>
              <a:gd name="connsiteX0" fmla="*/ 0 w 2828662"/>
              <a:gd name="connsiteY0" fmla="*/ 0 h 4405331"/>
              <a:gd name="connsiteX1" fmla="*/ 2828662 w 2828662"/>
              <a:gd name="connsiteY1" fmla="*/ 2202666 h 4405331"/>
              <a:gd name="connsiteX2" fmla="*/ 0 w 2828662"/>
              <a:gd name="connsiteY2" fmla="*/ 4405331 h 440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8662" h="4405331">
                <a:moveTo>
                  <a:pt x="0" y="0"/>
                </a:moveTo>
                <a:lnTo>
                  <a:pt x="2828662" y="2202666"/>
                </a:lnTo>
                <a:lnTo>
                  <a:pt x="0" y="440533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F2B7F1F1-7576-43C8-8B02-8D9D6595C6B6}"/>
              </a:ext>
            </a:extLst>
          </p:cNvPr>
          <p:cNvSpPr/>
          <p:nvPr userDrawn="1"/>
        </p:nvSpPr>
        <p:spPr>
          <a:xfrm rot="2283856">
            <a:off x="-1145000" y="3273775"/>
            <a:ext cx="9041918" cy="507660"/>
          </a:xfrm>
          <a:custGeom>
            <a:avLst/>
            <a:gdLst>
              <a:gd name="connsiteX0" fmla="*/ 0 w 8508719"/>
              <a:gd name="connsiteY0" fmla="*/ 0 h 507660"/>
              <a:gd name="connsiteX1" fmla="*/ 8508719 w 8508719"/>
              <a:gd name="connsiteY1" fmla="*/ 0 h 507660"/>
              <a:gd name="connsiteX2" fmla="*/ 8382750 w 8508719"/>
              <a:gd name="connsiteY2" fmla="*/ 507660 h 507660"/>
              <a:gd name="connsiteX3" fmla="*/ 397545 w 8508719"/>
              <a:gd name="connsiteY3" fmla="*/ 507660 h 50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08719" h="507660">
                <a:moveTo>
                  <a:pt x="0" y="0"/>
                </a:moveTo>
                <a:lnTo>
                  <a:pt x="8508719" y="0"/>
                </a:lnTo>
                <a:lnTo>
                  <a:pt x="8382750" y="507660"/>
                </a:lnTo>
                <a:lnTo>
                  <a:pt x="397545" y="50766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0D8039C2-E1B0-4E55-85AC-2B71B79D8AE6}"/>
              </a:ext>
            </a:extLst>
          </p:cNvPr>
          <p:cNvSpPr/>
          <p:nvPr userDrawn="1"/>
        </p:nvSpPr>
        <p:spPr>
          <a:xfrm rot="19320000">
            <a:off x="6359981" y="2723208"/>
            <a:ext cx="7218431" cy="2018306"/>
          </a:xfrm>
          <a:custGeom>
            <a:avLst/>
            <a:gdLst>
              <a:gd name="connsiteX0" fmla="*/ 7218431 w 7218431"/>
              <a:gd name="connsiteY0" fmla="*/ 0 h 2018306"/>
              <a:gd name="connsiteX1" fmla="*/ 5641558 w 7218431"/>
              <a:gd name="connsiteY1" fmla="*/ 2018306 h 2018306"/>
              <a:gd name="connsiteX2" fmla="*/ 0 w 7218431"/>
              <a:gd name="connsiteY2" fmla="*/ 2018306 h 2018306"/>
              <a:gd name="connsiteX3" fmla="*/ 0 w 7218431"/>
              <a:gd name="connsiteY3" fmla="*/ 0 h 2018306"/>
              <a:gd name="connsiteX0" fmla="*/ 7218431 w 7218431"/>
              <a:gd name="connsiteY0" fmla="*/ 0 h 2018306"/>
              <a:gd name="connsiteX1" fmla="*/ 5641558 w 7218431"/>
              <a:gd name="connsiteY1" fmla="*/ 2018306 h 2018306"/>
              <a:gd name="connsiteX2" fmla="*/ 133423 w 7218431"/>
              <a:gd name="connsiteY2" fmla="*/ 2014099 h 2018306"/>
              <a:gd name="connsiteX3" fmla="*/ 0 w 7218431"/>
              <a:gd name="connsiteY3" fmla="*/ 0 h 2018306"/>
              <a:gd name="connsiteX4" fmla="*/ 7218431 w 7218431"/>
              <a:gd name="connsiteY4" fmla="*/ 0 h 2018306"/>
              <a:gd name="connsiteX0" fmla="*/ 7218431 w 7218431"/>
              <a:gd name="connsiteY0" fmla="*/ 0 h 2018306"/>
              <a:gd name="connsiteX1" fmla="*/ 5641558 w 7218431"/>
              <a:gd name="connsiteY1" fmla="*/ 2018306 h 2018306"/>
              <a:gd name="connsiteX2" fmla="*/ 131951 w 7218431"/>
              <a:gd name="connsiteY2" fmla="*/ 2002104 h 2018306"/>
              <a:gd name="connsiteX3" fmla="*/ 0 w 7218431"/>
              <a:gd name="connsiteY3" fmla="*/ 0 h 2018306"/>
              <a:gd name="connsiteX4" fmla="*/ 7218431 w 7218431"/>
              <a:gd name="connsiteY4" fmla="*/ 0 h 201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8431" h="2018306">
                <a:moveTo>
                  <a:pt x="7218431" y="0"/>
                </a:moveTo>
                <a:lnTo>
                  <a:pt x="5641558" y="2018306"/>
                </a:lnTo>
                <a:lnTo>
                  <a:pt x="131951" y="2002104"/>
                </a:lnTo>
                <a:lnTo>
                  <a:pt x="0" y="0"/>
                </a:lnTo>
                <a:lnTo>
                  <a:pt x="7218431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ACC73BDD-47B2-4716-B34E-A2A208CF0460}"/>
              </a:ext>
            </a:extLst>
          </p:cNvPr>
          <p:cNvSpPr/>
          <p:nvPr userDrawn="1"/>
        </p:nvSpPr>
        <p:spPr>
          <a:xfrm rot="2283856">
            <a:off x="-1281243" y="3125602"/>
            <a:ext cx="10430561" cy="457200"/>
          </a:xfrm>
          <a:custGeom>
            <a:avLst/>
            <a:gdLst>
              <a:gd name="connsiteX0" fmla="*/ 0 w 9464629"/>
              <a:gd name="connsiteY0" fmla="*/ 0 h 457200"/>
              <a:gd name="connsiteX1" fmla="*/ 9464629 w 9464629"/>
              <a:gd name="connsiteY1" fmla="*/ 0 h 457200"/>
              <a:gd name="connsiteX2" fmla="*/ 9464629 w 9464629"/>
              <a:gd name="connsiteY2" fmla="*/ 19238 h 457200"/>
              <a:gd name="connsiteX3" fmla="*/ 9355955 w 9464629"/>
              <a:gd name="connsiteY3" fmla="*/ 457200 h 457200"/>
              <a:gd name="connsiteX4" fmla="*/ 358030 w 9464629"/>
              <a:gd name="connsiteY4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4629" h="457200">
                <a:moveTo>
                  <a:pt x="0" y="0"/>
                </a:moveTo>
                <a:lnTo>
                  <a:pt x="9464629" y="0"/>
                </a:lnTo>
                <a:lnTo>
                  <a:pt x="9464629" y="19238"/>
                </a:lnTo>
                <a:lnTo>
                  <a:pt x="9355955" y="457200"/>
                </a:lnTo>
                <a:lnTo>
                  <a:pt x="358030" y="457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CA8D69A-BFC2-4B10-BE3B-DDECB81DE89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-1" y="0"/>
            <a:ext cx="12209257" cy="5122817"/>
          </a:xfrm>
          <a:custGeom>
            <a:avLst/>
            <a:gdLst>
              <a:gd name="connsiteX0" fmla="*/ 0 w 13115109"/>
              <a:gd name="connsiteY0" fmla="*/ 5122817 h 10245634"/>
              <a:gd name="connsiteX1" fmla="*/ 6557555 w 13115109"/>
              <a:gd name="connsiteY1" fmla="*/ 0 h 10245634"/>
              <a:gd name="connsiteX2" fmla="*/ 13115109 w 13115109"/>
              <a:gd name="connsiteY2" fmla="*/ 5122817 h 10245634"/>
              <a:gd name="connsiteX3" fmla="*/ 6557555 w 13115109"/>
              <a:gd name="connsiteY3" fmla="*/ 10245634 h 10245634"/>
              <a:gd name="connsiteX4" fmla="*/ 0 w 13115109"/>
              <a:gd name="connsiteY4" fmla="*/ 5122817 h 10245634"/>
              <a:gd name="connsiteX0" fmla="*/ 0 w 13115109"/>
              <a:gd name="connsiteY0" fmla="*/ 5122817 h 10245634"/>
              <a:gd name="connsiteX1" fmla="*/ 6557555 w 13115109"/>
              <a:gd name="connsiteY1" fmla="*/ 0 h 10245634"/>
              <a:gd name="connsiteX2" fmla="*/ 13115109 w 13115109"/>
              <a:gd name="connsiteY2" fmla="*/ 5122817 h 10245634"/>
              <a:gd name="connsiteX3" fmla="*/ 12187881 w 13115109"/>
              <a:gd name="connsiteY3" fmla="*/ 5839509 h 10245634"/>
              <a:gd name="connsiteX4" fmla="*/ 6557555 w 13115109"/>
              <a:gd name="connsiteY4" fmla="*/ 10245634 h 10245634"/>
              <a:gd name="connsiteX5" fmla="*/ 0 w 13115109"/>
              <a:gd name="connsiteY5" fmla="*/ 5122817 h 10245634"/>
              <a:gd name="connsiteX0" fmla="*/ 0 w 13115109"/>
              <a:gd name="connsiteY0" fmla="*/ 5196957 h 10319774"/>
              <a:gd name="connsiteX1" fmla="*/ 6483415 w 13115109"/>
              <a:gd name="connsiteY1" fmla="*/ 0 h 10319774"/>
              <a:gd name="connsiteX2" fmla="*/ 13115109 w 13115109"/>
              <a:gd name="connsiteY2" fmla="*/ 5196957 h 10319774"/>
              <a:gd name="connsiteX3" fmla="*/ 12187881 w 13115109"/>
              <a:gd name="connsiteY3" fmla="*/ 5913649 h 10319774"/>
              <a:gd name="connsiteX4" fmla="*/ 6557555 w 13115109"/>
              <a:gd name="connsiteY4" fmla="*/ 10319774 h 10319774"/>
              <a:gd name="connsiteX5" fmla="*/ 0 w 13115109"/>
              <a:gd name="connsiteY5" fmla="*/ 5196957 h 10319774"/>
              <a:gd name="connsiteX0" fmla="*/ 0 w 13115109"/>
              <a:gd name="connsiteY0" fmla="*/ 0 h 5122817"/>
              <a:gd name="connsiteX1" fmla="*/ 13115109 w 13115109"/>
              <a:gd name="connsiteY1" fmla="*/ 0 h 5122817"/>
              <a:gd name="connsiteX2" fmla="*/ 12187881 w 13115109"/>
              <a:gd name="connsiteY2" fmla="*/ 716692 h 5122817"/>
              <a:gd name="connsiteX3" fmla="*/ 6557555 w 13115109"/>
              <a:gd name="connsiteY3" fmla="*/ 5122817 h 5122817"/>
              <a:gd name="connsiteX4" fmla="*/ 0 w 13115109"/>
              <a:gd name="connsiteY4" fmla="*/ 0 h 5122817"/>
              <a:gd name="connsiteX0" fmla="*/ 0 w 12200709"/>
              <a:gd name="connsiteY0" fmla="*/ 0 h 5122817"/>
              <a:gd name="connsiteX1" fmla="*/ 12200709 w 12200709"/>
              <a:gd name="connsiteY1" fmla="*/ 42729 h 5122817"/>
              <a:gd name="connsiteX2" fmla="*/ 12187881 w 12200709"/>
              <a:gd name="connsiteY2" fmla="*/ 716692 h 5122817"/>
              <a:gd name="connsiteX3" fmla="*/ 6557555 w 12200709"/>
              <a:gd name="connsiteY3" fmla="*/ 5122817 h 5122817"/>
              <a:gd name="connsiteX4" fmla="*/ 0 w 12200709"/>
              <a:gd name="connsiteY4" fmla="*/ 0 h 5122817"/>
              <a:gd name="connsiteX0" fmla="*/ 0 w 12192164"/>
              <a:gd name="connsiteY0" fmla="*/ 17092 h 5139909"/>
              <a:gd name="connsiteX1" fmla="*/ 12192164 w 12192164"/>
              <a:gd name="connsiteY1" fmla="*/ 0 h 5139909"/>
              <a:gd name="connsiteX2" fmla="*/ 12187881 w 12192164"/>
              <a:gd name="connsiteY2" fmla="*/ 733784 h 5139909"/>
              <a:gd name="connsiteX3" fmla="*/ 6557555 w 12192164"/>
              <a:gd name="connsiteY3" fmla="*/ 5139909 h 5139909"/>
              <a:gd name="connsiteX4" fmla="*/ 0 w 12192164"/>
              <a:gd name="connsiteY4" fmla="*/ 17092 h 5139909"/>
              <a:gd name="connsiteX0" fmla="*/ 0 w 12188071"/>
              <a:gd name="connsiteY0" fmla="*/ 0 h 5122817"/>
              <a:gd name="connsiteX1" fmla="*/ 12183619 w 12188071"/>
              <a:gd name="connsiteY1" fmla="*/ 0 h 5122817"/>
              <a:gd name="connsiteX2" fmla="*/ 12187881 w 12188071"/>
              <a:gd name="connsiteY2" fmla="*/ 716692 h 5122817"/>
              <a:gd name="connsiteX3" fmla="*/ 6557555 w 12188071"/>
              <a:gd name="connsiteY3" fmla="*/ 5122817 h 5122817"/>
              <a:gd name="connsiteX4" fmla="*/ 0 w 12188071"/>
              <a:gd name="connsiteY4" fmla="*/ 0 h 5122817"/>
              <a:gd name="connsiteX0" fmla="*/ 0 w 12209257"/>
              <a:gd name="connsiteY0" fmla="*/ 0 h 5122817"/>
              <a:gd name="connsiteX1" fmla="*/ 12209257 w 12209257"/>
              <a:gd name="connsiteY1" fmla="*/ 0 h 5122817"/>
              <a:gd name="connsiteX2" fmla="*/ 12187881 w 12209257"/>
              <a:gd name="connsiteY2" fmla="*/ 716692 h 5122817"/>
              <a:gd name="connsiteX3" fmla="*/ 6557555 w 12209257"/>
              <a:gd name="connsiteY3" fmla="*/ 5122817 h 5122817"/>
              <a:gd name="connsiteX4" fmla="*/ 0 w 12209257"/>
              <a:gd name="connsiteY4" fmla="*/ 0 h 512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9257" h="5122817">
                <a:moveTo>
                  <a:pt x="0" y="0"/>
                </a:moveTo>
                <a:lnTo>
                  <a:pt x="12209257" y="0"/>
                </a:lnTo>
                <a:cubicBezTo>
                  <a:pt x="12207829" y="244595"/>
                  <a:pt x="12189309" y="472097"/>
                  <a:pt x="12187881" y="716692"/>
                </a:cubicBezTo>
                <a:lnTo>
                  <a:pt x="6557555" y="51228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6184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B31F48C-B68C-4AA3-A327-D4E232CCC4D2}"/>
              </a:ext>
            </a:extLst>
          </p:cNvPr>
          <p:cNvSpPr/>
          <p:nvPr userDrawn="1"/>
        </p:nvSpPr>
        <p:spPr>
          <a:xfrm>
            <a:off x="7570177" y="551723"/>
            <a:ext cx="3436232" cy="5152744"/>
          </a:xfrm>
          <a:prstGeom prst="rect">
            <a:avLst/>
          </a:prstGeom>
          <a:noFill/>
          <a:ln w="889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B87D57F6-B3F3-4B57-BA8C-5AE6983ACFCC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6972300" y="1144427"/>
            <a:ext cx="3436232" cy="51527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9751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="" xmlns:a16="http://schemas.microsoft.com/office/drawing/2014/main" id="{1DBA1EF6-0120-4FD9-94E5-779BB393F898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905691" y="1825115"/>
            <a:ext cx="2269640" cy="2736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="" xmlns:a16="http://schemas.microsoft.com/office/drawing/2014/main" id="{CC104F0A-ED0B-4B03-BB73-35F8EF9C879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615156" y="1825115"/>
            <a:ext cx="2269640" cy="2736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3D72AD60-8A2A-4487-9377-E72F5DAF959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324621" y="1825115"/>
            <a:ext cx="2269640" cy="2736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="" xmlns:a16="http://schemas.microsoft.com/office/drawing/2014/main" id="{45BC6D7C-2CF0-49D1-A2B8-C1EFBA0121D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9034358" y="1825115"/>
            <a:ext cx="2269640" cy="27363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37E2B474-D042-4F01-B278-52778C725B39}"/>
              </a:ext>
            </a:extLst>
          </p:cNvPr>
          <p:cNvSpPr/>
          <p:nvPr userDrawn="1"/>
        </p:nvSpPr>
        <p:spPr>
          <a:xfrm>
            <a:off x="905691" y="4561418"/>
            <a:ext cx="2269892" cy="1608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+mn-l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FB75FD73-E0B7-46DB-A8A2-DB3BEABFDC72}"/>
              </a:ext>
            </a:extLst>
          </p:cNvPr>
          <p:cNvSpPr/>
          <p:nvPr userDrawn="1"/>
        </p:nvSpPr>
        <p:spPr>
          <a:xfrm>
            <a:off x="3615176" y="4561418"/>
            <a:ext cx="2269892" cy="1608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1CD9A03F-A307-424B-822C-11AE6E934AEA}"/>
              </a:ext>
            </a:extLst>
          </p:cNvPr>
          <p:cNvSpPr/>
          <p:nvPr userDrawn="1"/>
        </p:nvSpPr>
        <p:spPr>
          <a:xfrm>
            <a:off x="6324642" y="4561418"/>
            <a:ext cx="2269892" cy="1608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FBD4969-EFAC-4D12-9E84-0A6976D2641B}"/>
              </a:ext>
            </a:extLst>
          </p:cNvPr>
          <p:cNvSpPr/>
          <p:nvPr userDrawn="1"/>
        </p:nvSpPr>
        <p:spPr>
          <a:xfrm>
            <a:off x="9034106" y="4561418"/>
            <a:ext cx="2269892" cy="1608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+mn-lt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="" xmlns:a16="http://schemas.microsoft.com/office/drawing/2014/main" id="{4ECE345D-A446-47CA-92D2-945255192249}"/>
              </a:ext>
            </a:extLst>
          </p:cNvPr>
          <p:cNvSpPr/>
          <p:nvPr userDrawn="1"/>
        </p:nvSpPr>
        <p:spPr>
          <a:xfrm>
            <a:off x="905691" y="4561418"/>
            <a:ext cx="2269892" cy="1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+mn-lt"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1F8A95E2-762C-4F80-A59C-0186AD9AB293}"/>
              </a:ext>
            </a:extLst>
          </p:cNvPr>
          <p:cNvSpPr/>
          <p:nvPr userDrawn="1"/>
        </p:nvSpPr>
        <p:spPr>
          <a:xfrm>
            <a:off x="3615176" y="4561418"/>
            <a:ext cx="2269892" cy="1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+mn-lt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="" xmlns:a16="http://schemas.microsoft.com/office/drawing/2014/main" id="{8EC859B7-B374-4919-872B-1599240455F5}"/>
              </a:ext>
            </a:extLst>
          </p:cNvPr>
          <p:cNvSpPr/>
          <p:nvPr userDrawn="1"/>
        </p:nvSpPr>
        <p:spPr>
          <a:xfrm>
            <a:off x="6324642" y="4561418"/>
            <a:ext cx="2269892" cy="1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+mn-lt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="" xmlns:a16="http://schemas.microsoft.com/office/drawing/2014/main" id="{6A9C259D-41E4-4701-AC62-7C25AC824137}"/>
              </a:ext>
            </a:extLst>
          </p:cNvPr>
          <p:cNvSpPr/>
          <p:nvPr userDrawn="1"/>
        </p:nvSpPr>
        <p:spPr>
          <a:xfrm>
            <a:off x="9034106" y="4561418"/>
            <a:ext cx="2269892" cy="1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1311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70877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767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64600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540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LAYOUT</a:t>
            </a:r>
          </a:p>
        </p:txBody>
      </p:sp>
    </p:spTree>
    <p:extLst>
      <p:ext uri="{BB962C8B-B14F-4D97-AF65-F5344CB8AC3E}">
        <p14:creationId xmlns:p14="http://schemas.microsoft.com/office/powerpoint/2010/main" val="1409218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=""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898601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82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4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18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89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205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63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="" xmlns:a16="http://schemas.microsoft.com/office/drawing/2014/main" id="{E1F4041B-47EF-4111-8834-E95C31D4AA28}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custGeom>
            <a:avLst/>
            <a:gdLst>
              <a:gd name="connsiteX0" fmla="*/ 12240039 w 12240039"/>
              <a:gd name="connsiteY0" fmla="*/ 5335596 h 6858000"/>
              <a:gd name="connsiteX1" fmla="*/ 12240039 w 12240039"/>
              <a:gd name="connsiteY1" fmla="*/ 6858000 h 6858000"/>
              <a:gd name="connsiteX2" fmla="*/ 11571468 w 12240039"/>
              <a:gd name="connsiteY2" fmla="*/ 6858000 h 6858000"/>
              <a:gd name="connsiteX3" fmla="*/ 11571468 w 12240039"/>
              <a:gd name="connsiteY3" fmla="*/ 1 h 6858000"/>
              <a:gd name="connsiteX4" fmla="*/ 12240039 w 12240039"/>
              <a:gd name="connsiteY4" fmla="*/ 1 h 6858000"/>
              <a:gd name="connsiteX5" fmla="*/ 12240039 w 12240039"/>
              <a:gd name="connsiteY5" fmla="*/ 1522405 h 6858000"/>
              <a:gd name="connsiteX6" fmla="*/ 9257174 w 12240039"/>
              <a:gd name="connsiteY6" fmla="*/ 1 h 6858000"/>
              <a:gd name="connsiteX7" fmla="*/ 10763036 w 12240039"/>
              <a:gd name="connsiteY7" fmla="*/ 1 h 6858000"/>
              <a:gd name="connsiteX8" fmla="*/ 12240039 w 12240039"/>
              <a:gd name="connsiteY8" fmla="*/ 3363290 h 6858000"/>
              <a:gd name="connsiteX9" fmla="*/ 12240039 w 12240039"/>
              <a:gd name="connsiteY9" fmla="*/ 3494711 h 6858000"/>
              <a:gd name="connsiteX10" fmla="*/ 10763036 w 12240039"/>
              <a:gd name="connsiteY10" fmla="*/ 6858000 h 6858000"/>
              <a:gd name="connsiteX11" fmla="*/ 9257174 w 12240039"/>
              <a:gd name="connsiteY11" fmla="*/ 6858000 h 6858000"/>
              <a:gd name="connsiteX12" fmla="*/ 10763036 w 12240039"/>
              <a:gd name="connsiteY12" fmla="*/ 3429000 h 6858000"/>
              <a:gd name="connsiteX13" fmla="*/ 6942881 w 12240039"/>
              <a:gd name="connsiteY13" fmla="*/ 0 h 6858000"/>
              <a:gd name="connsiteX14" fmla="*/ 8448742 w 12240039"/>
              <a:gd name="connsiteY14" fmla="*/ 0 h 6858000"/>
              <a:gd name="connsiteX15" fmla="*/ 9954603 w 12240039"/>
              <a:gd name="connsiteY15" fmla="*/ 3429000 h 6858000"/>
              <a:gd name="connsiteX16" fmla="*/ 8448742 w 12240039"/>
              <a:gd name="connsiteY16" fmla="*/ 6858000 h 6858000"/>
              <a:gd name="connsiteX17" fmla="*/ 6942881 w 12240039"/>
              <a:gd name="connsiteY17" fmla="*/ 6858000 h 6858000"/>
              <a:gd name="connsiteX18" fmla="*/ 8448742 w 12240039"/>
              <a:gd name="connsiteY18" fmla="*/ 3429000 h 6858000"/>
              <a:gd name="connsiteX19" fmla="*/ 4628587 w 12240039"/>
              <a:gd name="connsiteY19" fmla="*/ 0 h 6858000"/>
              <a:gd name="connsiteX20" fmla="*/ 6134449 w 12240039"/>
              <a:gd name="connsiteY20" fmla="*/ 0 h 6858000"/>
              <a:gd name="connsiteX21" fmla="*/ 7640310 w 12240039"/>
              <a:gd name="connsiteY21" fmla="*/ 3429000 h 6858000"/>
              <a:gd name="connsiteX22" fmla="*/ 6134449 w 12240039"/>
              <a:gd name="connsiteY22" fmla="*/ 6858000 h 6858000"/>
              <a:gd name="connsiteX23" fmla="*/ 4628587 w 12240039"/>
              <a:gd name="connsiteY23" fmla="*/ 6858000 h 6858000"/>
              <a:gd name="connsiteX24" fmla="*/ 6134449 w 12240039"/>
              <a:gd name="connsiteY24" fmla="*/ 3429000 h 6858000"/>
              <a:gd name="connsiteX25" fmla="*/ 2314294 w 12240039"/>
              <a:gd name="connsiteY25" fmla="*/ 0 h 6858000"/>
              <a:gd name="connsiteX26" fmla="*/ 3820156 w 12240039"/>
              <a:gd name="connsiteY26" fmla="*/ 0 h 6858000"/>
              <a:gd name="connsiteX27" fmla="*/ 5326016 w 12240039"/>
              <a:gd name="connsiteY27" fmla="*/ 3429000 h 6858000"/>
              <a:gd name="connsiteX28" fmla="*/ 3820156 w 12240039"/>
              <a:gd name="connsiteY28" fmla="*/ 6858000 h 6858000"/>
              <a:gd name="connsiteX29" fmla="*/ 2314294 w 12240039"/>
              <a:gd name="connsiteY29" fmla="*/ 6858000 h 6858000"/>
              <a:gd name="connsiteX30" fmla="*/ 3820156 w 12240039"/>
              <a:gd name="connsiteY30" fmla="*/ 3429000 h 6858000"/>
              <a:gd name="connsiteX31" fmla="*/ 0 w 12240039"/>
              <a:gd name="connsiteY31" fmla="*/ 0 h 6858000"/>
              <a:gd name="connsiteX32" fmla="*/ 1505862 w 12240039"/>
              <a:gd name="connsiteY32" fmla="*/ 0 h 6858000"/>
              <a:gd name="connsiteX33" fmla="*/ 3011723 w 12240039"/>
              <a:gd name="connsiteY33" fmla="*/ 3429000 h 6858000"/>
              <a:gd name="connsiteX34" fmla="*/ 1505862 w 12240039"/>
              <a:gd name="connsiteY34" fmla="*/ 6858000 h 6858000"/>
              <a:gd name="connsiteX35" fmla="*/ 0 w 12240039"/>
              <a:gd name="connsiteY35" fmla="*/ 6858000 h 6858000"/>
              <a:gd name="connsiteX36" fmla="*/ 1505862 w 12240039"/>
              <a:gd name="connsiteY36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240039" h="6858000">
                <a:moveTo>
                  <a:pt x="12240039" y="5335596"/>
                </a:moveTo>
                <a:lnTo>
                  <a:pt x="12240039" y="6858000"/>
                </a:lnTo>
                <a:lnTo>
                  <a:pt x="11571468" y="6858000"/>
                </a:lnTo>
                <a:close/>
                <a:moveTo>
                  <a:pt x="11571468" y="1"/>
                </a:moveTo>
                <a:lnTo>
                  <a:pt x="12240039" y="1"/>
                </a:lnTo>
                <a:lnTo>
                  <a:pt x="12240039" y="1522405"/>
                </a:lnTo>
                <a:close/>
                <a:moveTo>
                  <a:pt x="9257174" y="1"/>
                </a:moveTo>
                <a:lnTo>
                  <a:pt x="10763036" y="1"/>
                </a:lnTo>
                <a:lnTo>
                  <a:pt x="12240039" y="3363290"/>
                </a:lnTo>
                <a:lnTo>
                  <a:pt x="12240039" y="3494711"/>
                </a:lnTo>
                <a:lnTo>
                  <a:pt x="10763036" y="6858000"/>
                </a:lnTo>
                <a:lnTo>
                  <a:pt x="9257174" y="6858000"/>
                </a:lnTo>
                <a:lnTo>
                  <a:pt x="10763036" y="3429000"/>
                </a:lnTo>
                <a:close/>
                <a:moveTo>
                  <a:pt x="6942881" y="0"/>
                </a:moveTo>
                <a:lnTo>
                  <a:pt x="8448742" y="0"/>
                </a:lnTo>
                <a:lnTo>
                  <a:pt x="9954603" y="3429000"/>
                </a:lnTo>
                <a:lnTo>
                  <a:pt x="8448742" y="6858000"/>
                </a:lnTo>
                <a:lnTo>
                  <a:pt x="6942881" y="6858000"/>
                </a:lnTo>
                <a:lnTo>
                  <a:pt x="8448742" y="3429000"/>
                </a:lnTo>
                <a:close/>
                <a:moveTo>
                  <a:pt x="4628587" y="0"/>
                </a:moveTo>
                <a:lnTo>
                  <a:pt x="6134449" y="0"/>
                </a:lnTo>
                <a:lnTo>
                  <a:pt x="7640310" y="3429000"/>
                </a:lnTo>
                <a:lnTo>
                  <a:pt x="6134449" y="6858000"/>
                </a:lnTo>
                <a:lnTo>
                  <a:pt x="4628587" y="6858000"/>
                </a:lnTo>
                <a:lnTo>
                  <a:pt x="6134449" y="3429000"/>
                </a:lnTo>
                <a:close/>
                <a:moveTo>
                  <a:pt x="2314294" y="0"/>
                </a:moveTo>
                <a:lnTo>
                  <a:pt x="3820156" y="0"/>
                </a:lnTo>
                <a:lnTo>
                  <a:pt x="5326016" y="3429000"/>
                </a:lnTo>
                <a:lnTo>
                  <a:pt x="3820156" y="6858000"/>
                </a:lnTo>
                <a:lnTo>
                  <a:pt x="2314294" y="6858000"/>
                </a:lnTo>
                <a:lnTo>
                  <a:pt x="3820156" y="3429000"/>
                </a:lnTo>
                <a:close/>
                <a:moveTo>
                  <a:pt x="0" y="0"/>
                </a:moveTo>
                <a:lnTo>
                  <a:pt x="1505862" y="0"/>
                </a:lnTo>
                <a:lnTo>
                  <a:pt x="3011723" y="3429000"/>
                </a:lnTo>
                <a:lnTo>
                  <a:pt x="1505862" y="6858000"/>
                </a:lnTo>
                <a:lnTo>
                  <a:pt x="0" y="6858000"/>
                </a:lnTo>
                <a:lnTo>
                  <a:pt x="1505862" y="3429000"/>
                </a:lnTo>
                <a:close/>
              </a:path>
            </a:pathLst>
          </a:cu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FCAFF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737" r:id="rId2"/>
    <p:sldLayoutId id="2147483738" r:id="rId3"/>
    <p:sldLayoutId id="2147483740" r:id="rId4"/>
    <p:sldLayoutId id="2147483743" r:id="rId5"/>
    <p:sldLayoutId id="2147483739" r:id="rId6"/>
    <p:sldLayoutId id="2147483741" r:id="rId7"/>
    <p:sldLayoutId id="2147483742" r:id="rId8"/>
    <p:sldLayoutId id="2147483655" r:id="rId9"/>
    <p:sldLayoutId id="2147483736" r:id="rId10"/>
    <p:sldLayoutId id="2147483731" r:id="rId11"/>
    <p:sldLayoutId id="2147483747" r:id="rId12"/>
    <p:sldLayoutId id="2147483750" r:id="rId13"/>
    <p:sldLayoutId id="2147483746" r:id="rId14"/>
    <p:sldLayoutId id="2147483745" r:id="rId15"/>
    <p:sldLayoutId id="2147483744" r:id="rId16"/>
    <p:sldLayoutId id="2147483735" r:id="rId17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FCAFF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54" r:id="rId2"/>
    <p:sldLayoutId id="2147483656" r:id="rId3"/>
    <p:sldLayoutId id="2147483687" r:id="rId4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FCAFF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="" xmlns:a16="http://schemas.microsoft.com/office/drawing/2014/main" id="{D26F5B22-F290-42E8-A061-2532E3CA4EC3}"/>
              </a:ext>
            </a:extLst>
          </p:cNvPr>
          <p:cNvSpPr>
            <a:spLocks/>
          </p:cNvSpPr>
          <p:nvPr/>
        </p:nvSpPr>
        <p:spPr bwMode="auto">
          <a:xfrm>
            <a:off x="0" y="3617020"/>
            <a:ext cx="12192148" cy="3240980"/>
          </a:xfrm>
          <a:custGeom>
            <a:avLst/>
            <a:gdLst>
              <a:gd name="connsiteX0" fmla="*/ 5307865 w 12192148"/>
              <a:gd name="connsiteY0" fmla="*/ 0 h 3240980"/>
              <a:gd name="connsiteX1" fmla="*/ 5817217 w 12192148"/>
              <a:gd name="connsiteY1" fmla="*/ 0 h 3240980"/>
              <a:gd name="connsiteX2" fmla="*/ 5817217 w 12192148"/>
              <a:gd name="connsiteY2" fmla="*/ 697113 h 3240980"/>
              <a:gd name="connsiteX3" fmla="*/ 6190042 w 12192148"/>
              <a:gd name="connsiteY3" fmla="*/ 697113 h 3240980"/>
              <a:gd name="connsiteX4" fmla="*/ 6190042 w 12192148"/>
              <a:gd name="connsiteY4" fmla="*/ 1325570 h 3240980"/>
              <a:gd name="connsiteX5" fmla="*/ 6489353 w 12192148"/>
              <a:gd name="connsiteY5" fmla="*/ 1325570 h 3240980"/>
              <a:gd name="connsiteX6" fmla="*/ 6489353 w 12192148"/>
              <a:gd name="connsiteY6" fmla="*/ 1114324 h 3240980"/>
              <a:gd name="connsiteX7" fmla="*/ 6898935 w 12192148"/>
              <a:gd name="connsiteY7" fmla="*/ 1114324 h 3240980"/>
              <a:gd name="connsiteX8" fmla="*/ 6898935 w 12192148"/>
              <a:gd name="connsiteY8" fmla="*/ 348556 h 3240980"/>
              <a:gd name="connsiteX9" fmla="*/ 7219249 w 12192148"/>
              <a:gd name="connsiteY9" fmla="*/ 348556 h 3240980"/>
              <a:gd name="connsiteX10" fmla="*/ 7219249 w 12192148"/>
              <a:gd name="connsiteY10" fmla="*/ 1093199 h 3240980"/>
              <a:gd name="connsiteX11" fmla="*/ 7413539 w 12192148"/>
              <a:gd name="connsiteY11" fmla="*/ 1093199 h 3240980"/>
              <a:gd name="connsiteX12" fmla="*/ 7413539 w 12192148"/>
              <a:gd name="connsiteY12" fmla="*/ 517553 h 3240980"/>
              <a:gd name="connsiteX13" fmla="*/ 7875631 w 12192148"/>
              <a:gd name="connsiteY13" fmla="*/ 517553 h 3240980"/>
              <a:gd name="connsiteX14" fmla="*/ 7875631 w 12192148"/>
              <a:gd name="connsiteY14" fmla="*/ 1103761 h 3240980"/>
              <a:gd name="connsiteX15" fmla="*/ 8342975 w 12192148"/>
              <a:gd name="connsiteY15" fmla="*/ 1103761 h 3240980"/>
              <a:gd name="connsiteX16" fmla="*/ 8342975 w 12192148"/>
              <a:gd name="connsiteY16" fmla="*/ 739362 h 3240980"/>
              <a:gd name="connsiteX17" fmla="*/ 8852328 w 12192148"/>
              <a:gd name="connsiteY17" fmla="*/ 739362 h 3240980"/>
              <a:gd name="connsiteX18" fmla="*/ 8852328 w 12192148"/>
              <a:gd name="connsiteY18" fmla="*/ 1093199 h 3240980"/>
              <a:gd name="connsiteX19" fmla="*/ 9240906 w 12192148"/>
              <a:gd name="connsiteY19" fmla="*/ 1093199 h 3240980"/>
              <a:gd name="connsiteX20" fmla="*/ 9240906 w 12192148"/>
              <a:gd name="connsiteY20" fmla="*/ 924202 h 3240980"/>
              <a:gd name="connsiteX21" fmla="*/ 9503459 w 12192148"/>
              <a:gd name="connsiteY21" fmla="*/ 929483 h 3240980"/>
              <a:gd name="connsiteX22" fmla="*/ 9503459 w 12192148"/>
              <a:gd name="connsiteY22" fmla="*/ 781611 h 3240980"/>
              <a:gd name="connsiteX23" fmla="*/ 9771263 w 12192148"/>
              <a:gd name="connsiteY23" fmla="*/ 781611 h 3240980"/>
              <a:gd name="connsiteX24" fmla="*/ 9771263 w 12192148"/>
              <a:gd name="connsiteY24" fmla="*/ 918921 h 3240980"/>
              <a:gd name="connsiteX25" fmla="*/ 10028565 w 12192148"/>
              <a:gd name="connsiteY25" fmla="*/ 918921 h 3240980"/>
              <a:gd name="connsiteX26" fmla="*/ 10028565 w 12192148"/>
              <a:gd name="connsiteY26" fmla="*/ 765768 h 3240980"/>
              <a:gd name="connsiteX27" fmla="*/ 10280615 w 12192148"/>
              <a:gd name="connsiteY27" fmla="*/ 771049 h 3240980"/>
              <a:gd name="connsiteX28" fmla="*/ 10280615 w 12192148"/>
              <a:gd name="connsiteY28" fmla="*/ 190122 h 3240980"/>
              <a:gd name="connsiteX29" fmla="*/ 10789968 w 12192148"/>
              <a:gd name="connsiteY29" fmla="*/ 190122 h 3240980"/>
              <a:gd name="connsiteX30" fmla="*/ 10789968 w 12192148"/>
              <a:gd name="connsiteY30" fmla="*/ 697113 h 3240980"/>
              <a:gd name="connsiteX31" fmla="*/ 11168044 w 12192148"/>
              <a:gd name="connsiteY31" fmla="*/ 697113 h 3240980"/>
              <a:gd name="connsiteX32" fmla="*/ 11168044 w 12192148"/>
              <a:gd name="connsiteY32" fmla="*/ 1621315 h 3240980"/>
              <a:gd name="connsiteX33" fmla="*/ 11467354 w 12192148"/>
              <a:gd name="connsiteY33" fmla="*/ 1621315 h 3240980"/>
              <a:gd name="connsiteX34" fmla="*/ 11467354 w 12192148"/>
              <a:gd name="connsiteY34" fmla="*/ 1114324 h 3240980"/>
              <a:gd name="connsiteX35" fmla="*/ 11871686 w 12192148"/>
              <a:gd name="connsiteY35" fmla="*/ 1114324 h 3240980"/>
              <a:gd name="connsiteX36" fmla="*/ 11871686 w 12192148"/>
              <a:gd name="connsiteY36" fmla="*/ 348556 h 3240980"/>
              <a:gd name="connsiteX37" fmla="*/ 12192000 w 12192148"/>
              <a:gd name="connsiteY37" fmla="*/ 348556 h 3240980"/>
              <a:gd name="connsiteX38" fmla="*/ 12192000 w 12192148"/>
              <a:gd name="connsiteY38" fmla="*/ 1754103 h 3240980"/>
              <a:gd name="connsiteX39" fmla="*/ 12192000 w 12192148"/>
              <a:gd name="connsiteY39" fmla="*/ 1896676 h 3240980"/>
              <a:gd name="connsiteX40" fmla="*/ 12192148 w 12192148"/>
              <a:gd name="connsiteY40" fmla="*/ 1896676 h 3240980"/>
              <a:gd name="connsiteX41" fmla="*/ 12192148 w 12192148"/>
              <a:gd name="connsiteY41" fmla="*/ 3240980 h 3240980"/>
              <a:gd name="connsiteX42" fmla="*/ 0 w 12192148"/>
              <a:gd name="connsiteY42" fmla="*/ 3240980 h 3240980"/>
              <a:gd name="connsiteX43" fmla="*/ 0 w 12192148"/>
              <a:gd name="connsiteY43" fmla="*/ 2054369 h 3240980"/>
              <a:gd name="connsiteX44" fmla="*/ 0 w 12192148"/>
              <a:gd name="connsiteY44" fmla="*/ 1896676 h 3240980"/>
              <a:gd name="connsiteX45" fmla="*/ 0 w 12192148"/>
              <a:gd name="connsiteY45" fmla="*/ 1573784 h 3240980"/>
              <a:gd name="connsiteX46" fmla="*/ 112847 w 12192148"/>
              <a:gd name="connsiteY46" fmla="*/ 1573784 h 3240980"/>
              <a:gd name="connsiteX47" fmla="*/ 293106 w 12192148"/>
              <a:gd name="connsiteY47" fmla="*/ 1573784 h 3240980"/>
              <a:gd name="connsiteX48" fmla="*/ 293106 w 12192148"/>
              <a:gd name="connsiteY48" fmla="*/ 411930 h 3240980"/>
              <a:gd name="connsiteX49" fmla="*/ 655428 w 12192148"/>
              <a:gd name="connsiteY49" fmla="*/ 411930 h 3240980"/>
              <a:gd name="connsiteX50" fmla="*/ 655428 w 12192148"/>
              <a:gd name="connsiteY50" fmla="*/ 1373100 h 3240980"/>
              <a:gd name="connsiteX51" fmla="*/ 791956 w 12192148"/>
              <a:gd name="connsiteY51" fmla="*/ 1188260 h 3240980"/>
              <a:gd name="connsiteX52" fmla="*/ 954739 w 12192148"/>
              <a:gd name="connsiteY52" fmla="*/ 1399506 h 3240980"/>
              <a:gd name="connsiteX53" fmla="*/ 1101768 w 12192148"/>
              <a:gd name="connsiteY53" fmla="*/ 1188260 h 3240980"/>
              <a:gd name="connsiteX54" fmla="*/ 1264551 w 12192148"/>
              <a:gd name="connsiteY54" fmla="*/ 1399506 h 3240980"/>
              <a:gd name="connsiteX55" fmla="*/ 1411580 w 12192148"/>
              <a:gd name="connsiteY55" fmla="*/ 1188260 h 3240980"/>
              <a:gd name="connsiteX56" fmla="*/ 1574363 w 12192148"/>
              <a:gd name="connsiteY56" fmla="*/ 1399506 h 3240980"/>
              <a:gd name="connsiteX57" fmla="*/ 1574363 w 12192148"/>
              <a:gd name="connsiteY57" fmla="*/ 1447036 h 3240980"/>
              <a:gd name="connsiteX58" fmla="*/ 1721393 w 12192148"/>
              <a:gd name="connsiteY58" fmla="*/ 1447036 h 3240980"/>
              <a:gd name="connsiteX59" fmla="*/ 1721393 w 12192148"/>
              <a:gd name="connsiteY59" fmla="*/ 1299164 h 3240980"/>
              <a:gd name="connsiteX60" fmla="*/ 1537606 w 12192148"/>
              <a:gd name="connsiteY60" fmla="*/ 1072074 h 3240980"/>
              <a:gd name="connsiteX61" fmla="*/ 1721393 w 12192148"/>
              <a:gd name="connsiteY61" fmla="*/ 844985 h 3240980"/>
              <a:gd name="connsiteX62" fmla="*/ 1721393 w 12192148"/>
              <a:gd name="connsiteY62" fmla="*/ 586208 h 3240980"/>
              <a:gd name="connsiteX63" fmla="*/ 1815912 w 12192148"/>
              <a:gd name="connsiteY63" fmla="*/ 586208 h 3240980"/>
              <a:gd name="connsiteX64" fmla="*/ 1815912 w 12192148"/>
              <a:gd name="connsiteY64" fmla="*/ 844985 h 3240980"/>
              <a:gd name="connsiteX65" fmla="*/ 1999699 w 12192148"/>
              <a:gd name="connsiteY65" fmla="*/ 1072074 h 3240980"/>
              <a:gd name="connsiteX66" fmla="*/ 1815912 w 12192148"/>
              <a:gd name="connsiteY66" fmla="*/ 1299164 h 3240980"/>
              <a:gd name="connsiteX67" fmla="*/ 1815912 w 12192148"/>
              <a:gd name="connsiteY67" fmla="*/ 1447036 h 3240980"/>
              <a:gd name="connsiteX68" fmla="*/ 1941937 w 12192148"/>
              <a:gd name="connsiteY68" fmla="*/ 1447036 h 3240980"/>
              <a:gd name="connsiteX69" fmla="*/ 1941937 w 12192148"/>
              <a:gd name="connsiteY69" fmla="*/ 1293883 h 3240980"/>
              <a:gd name="connsiteX70" fmla="*/ 2099469 w 12192148"/>
              <a:gd name="connsiteY70" fmla="*/ 1293883 h 3240980"/>
              <a:gd name="connsiteX71" fmla="*/ 2099469 w 12192148"/>
              <a:gd name="connsiteY71" fmla="*/ 1093199 h 3240980"/>
              <a:gd name="connsiteX72" fmla="*/ 2440788 w 12192148"/>
              <a:gd name="connsiteY72" fmla="*/ 1093199 h 3240980"/>
              <a:gd name="connsiteX73" fmla="*/ 2440788 w 12192148"/>
              <a:gd name="connsiteY73" fmla="*/ 517553 h 3240980"/>
              <a:gd name="connsiteX74" fmla="*/ 2897630 w 12192148"/>
              <a:gd name="connsiteY74" fmla="*/ 517553 h 3240980"/>
              <a:gd name="connsiteX75" fmla="*/ 2897630 w 12192148"/>
              <a:gd name="connsiteY75" fmla="*/ 1103761 h 3240980"/>
              <a:gd name="connsiteX76" fmla="*/ 3364974 w 12192148"/>
              <a:gd name="connsiteY76" fmla="*/ 1103761 h 3240980"/>
              <a:gd name="connsiteX77" fmla="*/ 3364974 w 12192148"/>
              <a:gd name="connsiteY77" fmla="*/ 739362 h 3240980"/>
              <a:gd name="connsiteX78" fmla="*/ 3879577 w 12192148"/>
              <a:gd name="connsiteY78" fmla="*/ 739362 h 3240980"/>
              <a:gd name="connsiteX79" fmla="*/ 3879577 w 12192148"/>
              <a:gd name="connsiteY79" fmla="*/ 1093199 h 3240980"/>
              <a:gd name="connsiteX80" fmla="*/ 4268156 w 12192148"/>
              <a:gd name="connsiteY80" fmla="*/ 1093199 h 3240980"/>
              <a:gd name="connsiteX81" fmla="*/ 4268156 w 12192148"/>
              <a:gd name="connsiteY81" fmla="*/ 924202 h 3240980"/>
              <a:gd name="connsiteX82" fmla="*/ 4530709 w 12192148"/>
              <a:gd name="connsiteY82" fmla="*/ 929483 h 3240980"/>
              <a:gd name="connsiteX83" fmla="*/ 4530709 w 12192148"/>
              <a:gd name="connsiteY83" fmla="*/ 781611 h 3240980"/>
              <a:gd name="connsiteX84" fmla="*/ 4798512 w 12192148"/>
              <a:gd name="connsiteY84" fmla="*/ 781611 h 3240980"/>
              <a:gd name="connsiteX85" fmla="*/ 4798512 w 12192148"/>
              <a:gd name="connsiteY85" fmla="*/ 918921 h 3240980"/>
              <a:gd name="connsiteX86" fmla="*/ 5055814 w 12192148"/>
              <a:gd name="connsiteY86" fmla="*/ 918921 h 3240980"/>
              <a:gd name="connsiteX87" fmla="*/ 5055814 w 12192148"/>
              <a:gd name="connsiteY87" fmla="*/ 765768 h 3240980"/>
              <a:gd name="connsiteX88" fmla="*/ 5307865 w 12192148"/>
              <a:gd name="connsiteY88" fmla="*/ 771049 h 3240980"/>
              <a:gd name="connsiteX89" fmla="*/ 5307865 w 12192148"/>
              <a:gd name="connsiteY89" fmla="*/ 0 h 3240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2192148" h="3240980">
                <a:moveTo>
                  <a:pt x="5307865" y="0"/>
                </a:moveTo>
                <a:cubicBezTo>
                  <a:pt x="5307865" y="0"/>
                  <a:pt x="5307865" y="0"/>
                  <a:pt x="5817217" y="0"/>
                </a:cubicBezTo>
                <a:cubicBezTo>
                  <a:pt x="5817217" y="0"/>
                  <a:pt x="5817217" y="0"/>
                  <a:pt x="5817217" y="697113"/>
                </a:cubicBezTo>
                <a:cubicBezTo>
                  <a:pt x="5817217" y="697113"/>
                  <a:pt x="5817217" y="697113"/>
                  <a:pt x="6190042" y="697113"/>
                </a:cubicBezTo>
                <a:cubicBezTo>
                  <a:pt x="6190042" y="697113"/>
                  <a:pt x="6190042" y="697113"/>
                  <a:pt x="6190042" y="1325570"/>
                </a:cubicBezTo>
                <a:cubicBezTo>
                  <a:pt x="6190042" y="1325570"/>
                  <a:pt x="6190042" y="1325570"/>
                  <a:pt x="6489353" y="1325570"/>
                </a:cubicBezTo>
                <a:cubicBezTo>
                  <a:pt x="6489353" y="1325570"/>
                  <a:pt x="6489353" y="1325570"/>
                  <a:pt x="6489353" y="1114324"/>
                </a:cubicBezTo>
                <a:cubicBezTo>
                  <a:pt x="6489353" y="1114324"/>
                  <a:pt x="6489353" y="1114324"/>
                  <a:pt x="6898935" y="1114324"/>
                </a:cubicBezTo>
                <a:cubicBezTo>
                  <a:pt x="6898935" y="1114324"/>
                  <a:pt x="6898935" y="1114324"/>
                  <a:pt x="6898935" y="348556"/>
                </a:cubicBezTo>
                <a:cubicBezTo>
                  <a:pt x="6898935" y="348556"/>
                  <a:pt x="6898935" y="348556"/>
                  <a:pt x="7219249" y="348556"/>
                </a:cubicBezTo>
                <a:cubicBezTo>
                  <a:pt x="7219249" y="348556"/>
                  <a:pt x="7219249" y="348556"/>
                  <a:pt x="7219249" y="1093199"/>
                </a:cubicBezTo>
                <a:cubicBezTo>
                  <a:pt x="7219249" y="1093199"/>
                  <a:pt x="7219249" y="1093199"/>
                  <a:pt x="7413539" y="1093199"/>
                </a:cubicBezTo>
                <a:cubicBezTo>
                  <a:pt x="7413539" y="1093199"/>
                  <a:pt x="7413539" y="1093199"/>
                  <a:pt x="7413539" y="517553"/>
                </a:cubicBezTo>
                <a:cubicBezTo>
                  <a:pt x="7413539" y="517553"/>
                  <a:pt x="7413539" y="517553"/>
                  <a:pt x="7875631" y="517553"/>
                </a:cubicBezTo>
                <a:cubicBezTo>
                  <a:pt x="7875631" y="517553"/>
                  <a:pt x="7875631" y="517553"/>
                  <a:pt x="7875631" y="1103761"/>
                </a:cubicBezTo>
                <a:cubicBezTo>
                  <a:pt x="7875631" y="1103761"/>
                  <a:pt x="7875631" y="1103761"/>
                  <a:pt x="8342975" y="1103761"/>
                </a:cubicBezTo>
                <a:cubicBezTo>
                  <a:pt x="8342975" y="1103761"/>
                  <a:pt x="8342975" y="1103761"/>
                  <a:pt x="8342975" y="739362"/>
                </a:cubicBezTo>
                <a:cubicBezTo>
                  <a:pt x="8342975" y="739362"/>
                  <a:pt x="8342975" y="739362"/>
                  <a:pt x="8852328" y="739362"/>
                </a:cubicBezTo>
                <a:cubicBezTo>
                  <a:pt x="8852328" y="739362"/>
                  <a:pt x="8852328" y="739362"/>
                  <a:pt x="8852328" y="1093199"/>
                </a:cubicBezTo>
                <a:cubicBezTo>
                  <a:pt x="8852328" y="1093199"/>
                  <a:pt x="8852328" y="1093199"/>
                  <a:pt x="9240906" y="1093199"/>
                </a:cubicBezTo>
                <a:cubicBezTo>
                  <a:pt x="9240906" y="1093199"/>
                  <a:pt x="9240906" y="1093199"/>
                  <a:pt x="9240906" y="924202"/>
                </a:cubicBezTo>
                <a:cubicBezTo>
                  <a:pt x="9240906" y="924202"/>
                  <a:pt x="9240906" y="924202"/>
                  <a:pt x="9503459" y="929483"/>
                </a:cubicBezTo>
                <a:cubicBezTo>
                  <a:pt x="9503459" y="929483"/>
                  <a:pt x="9503459" y="929483"/>
                  <a:pt x="9503459" y="781611"/>
                </a:cubicBezTo>
                <a:cubicBezTo>
                  <a:pt x="9503459" y="781611"/>
                  <a:pt x="9503459" y="781611"/>
                  <a:pt x="9771263" y="781611"/>
                </a:cubicBezTo>
                <a:cubicBezTo>
                  <a:pt x="9771263" y="781611"/>
                  <a:pt x="9771263" y="781611"/>
                  <a:pt x="9771263" y="918921"/>
                </a:cubicBezTo>
                <a:cubicBezTo>
                  <a:pt x="9771263" y="918921"/>
                  <a:pt x="9771263" y="918921"/>
                  <a:pt x="10028565" y="918921"/>
                </a:cubicBezTo>
                <a:cubicBezTo>
                  <a:pt x="10028565" y="918921"/>
                  <a:pt x="10028565" y="918921"/>
                  <a:pt x="10028565" y="765768"/>
                </a:cubicBezTo>
                <a:cubicBezTo>
                  <a:pt x="10028565" y="765768"/>
                  <a:pt x="10028565" y="765768"/>
                  <a:pt x="10280615" y="771049"/>
                </a:cubicBezTo>
                <a:cubicBezTo>
                  <a:pt x="10280615" y="771049"/>
                  <a:pt x="10280615" y="771049"/>
                  <a:pt x="10280615" y="190122"/>
                </a:cubicBezTo>
                <a:cubicBezTo>
                  <a:pt x="10280615" y="190122"/>
                  <a:pt x="10280615" y="190122"/>
                  <a:pt x="10789968" y="190122"/>
                </a:cubicBezTo>
                <a:cubicBezTo>
                  <a:pt x="10789968" y="190122"/>
                  <a:pt x="10789968" y="190122"/>
                  <a:pt x="10789968" y="697113"/>
                </a:cubicBezTo>
                <a:cubicBezTo>
                  <a:pt x="10789968" y="697113"/>
                  <a:pt x="10789968" y="697113"/>
                  <a:pt x="11168044" y="697113"/>
                </a:cubicBezTo>
                <a:cubicBezTo>
                  <a:pt x="11168044" y="697113"/>
                  <a:pt x="11168044" y="697113"/>
                  <a:pt x="11168044" y="1621315"/>
                </a:cubicBezTo>
                <a:cubicBezTo>
                  <a:pt x="11168044" y="1621315"/>
                  <a:pt x="11168044" y="1621315"/>
                  <a:pt x="11467354" y="1621315"/>
                </a:cubicBezTo>
                <a:cubicBezTo>
                  <a:pt x="11467354" y="1621315"/>
                  <a:pt x="11467354" y="1621315"/>
                  <a:pt x="11467354" y="1114324"/>
                </a:cubicBezTo>
                <a:cubicBezTo>
                  <a:pt x="11467354" y="1114324"/>
                  <a:pt x="11467354" y="1114324"/>
                  <a:pt x="11871686" y="1114324"/>
                </a:cubicBezTo>
                <a:cubicBezTo>
                  <a:pt x="11871686" y="1114324"/>
                  <a:pt x="11871686" y="1114324"/>
                  <a:pt x="11871686" y="348556"/>
                </a:cubicBezTo>
                <a:cubicBezTo>
                  <a:pt x="11871686" y="348556"/>
                  <a:pt x="11871686" y="348556"/>
                  <a:pt x="12192000" y="348556"/>
                </a:cubicBezTo>
                <a:cubicBezTo>
                  <a:pt x="12192000" y="348556"/>
                  <a:pt x="12192000" y="348556"/>
                  <a:pt x="12192000" y="1754103"/>
                </a:cubicBezTo>
                <a:lnTo>
                  <a:pt x="12192000" y="1896676"/>
                </a:lnTo>
                <a:lnTo>
                  <a:pt x="12192148" y="1896676"/>
                </a:lnTo>
                <a:lnTo>
                  <a:pt x="12192148" y="3240980"/>
                </a:lnTo>
                <a:lnTo>
                  <a:pt x="0" y="3240980"/>
                </a:lnTo>
                <a:lnTo>
                  <a:pt x="0" y="2054369"/>
                </a:lnTo>
                <a:lnTo>
                  <a:pt x="0" y="1896676"/>
                </a:lnTo>
                <a:lnTo>
                  <a:pt x="0" y="1573784"/>
                </a:lnTo>
                <a:lnTo>
                  <a:pt x="112847" y="1573784"/>
                </a:lnTo>
                <a:cubicBezTo>
                  <a:pt x="165111" y="1573784"/>
                  <a:pt x="224842" y="1573784"/>
                  <a:pt x="293106" y="1573784"/>
                </a:cubicBezTo>
                <a:cubicBezTo>
                  <a:pt x="293106" y="1573784"/>
                  <a:pt x="293106" y="1573784"/>
                  <a:pt x="293106" y="411930"/>
                </a:cubicBezTo>
                <a:cubicBezTo>
                  <a:pt x="293106" y="411930"/>
                  <a:pt x="293106" y="411930"/>
                  <a:pt x="655428" y="411930"/>
                </a:cubicBezTo>
                <a:cubicBezTo>
                  <a:pt x="655428" y="411930"/>
                  <a:pt x="655428" y="411930"/>
                  <a:pt x="655428" y="1373100"/>
                </a:cubicBezTo>
                <a:cubicBezTo>
                  <a:pt x="676433" y="1315008"/>
                  <a:pt x="734194" y="1188260"/>
                  <a:pt x="791956" y="1188260"/>
                </a:cubicBezTo>
                <a:cubicBezTo>
                  <a:pt x="875973" y="1188260"/>
                  <a:pt x="954739" y="1399506"/>
                  <a:pt x="954739" y="1399506"/>
                </a:cubicBezTo>
                <a:cubicBezTo>
                  <a:pt x="954739" y="1399506"/>
                  <a:pt x="1023002" y="1188260"/>
                  <a:pt x="1101768" y="1188260"/>
                </a:cubicBezTo>
                <a:cubicBezTo>
                  <a:pt x="1180534" y="1188260"/>
                  <a:pt x="1264551" y="1399506"/>
                  <a:pt x="1264551" y="1399506"/>
                </a:cubicBezTo>
                <a:cubicBezTo>
                  <a:pt x="1264551" y="1399506"/>
                  <a:pt x="1332815" y="1188260"/>
                  <a:pt x="1411580" y="1188260"/>
                </a:cubicBezTo>
                <a:cubicBezTo>
                  <a:pt x="1490347" y="1188260"/>
                  <a:pt x="1574363" y="1399506"/>
                  <a:pt x="1574363" y="1399506"/>
                </a:cubicBezTo>
                <a:cubicBezTo>
                  <a:pt x="1574363" y="1399506"/>
                  <a:pt x="1574363" y="1399506"/>
                  <a:pt x="1574363" y="1447036"/>
                </a:cubicBezTo>
                <a:cubicBezTo>
                  <a:pt x="1574363" y="1447036"/>
                  <a:pt x="1574363" y="1447036"/>
                  <a:pt x="1721393" y="1447036"/>
                </a:cubicBezTo>
                <a:cubicBezTo>
                  <a:pt x="1721393" y="1447036"/>
                  <a:pt x="1721393" y="1447036"/>
                  <a:pt x="1721393" y="1299164"/>
                </a:cubicBezTo>
                <a:cubicBezTo>
                  <a:pt x="1616372" y="1278040"/>
                  <a:pt x="1537606" y="1182979"/>
                  <a:pt x="1537606" y="1072074"/>
                </a:cubicBezTo>
                <a:cubicBezTo>
                  <a:pt x="1537606" y="961170"/>
                  <a:pt x="1616372" y="866110"/>
                  <a:pt x="1721393" y="844985"/>
                </a:cubicBezTo>
                <a:cubicBezTo>
                  <a:pt x="1721393" y="844985"/>
                  <a:pt x="1721393" y="844985"/>
                  <a:pt x="1721393" y="586208"/>
                </a:cubicBezTo>
                <a:cubicBezTo>
                  <a:pt x="1721393" y="586208"/>
                  <a:pt x="1721393" y="586208"/>
                  <a:pt x="1815912" y="586208"/>
                </a:cubicBezTo>
                <a:cubicBezTo>
                  <a:pt x="1815912" y="586208"/>
                  <a:pt x="1815912" y="586208"/>
                  <a:pt x="1815912" y="844985"/>
                </a:cubicBezTo>
                <a:cubicBezTo>
                  <a:pt x="1920933" y="866110"/>
                  <a:pt x="1999699" y="961170"/>
                  <a:pt x="1999699" y="1072074"/>
                </a:cubicBezTo>
                <a:cubicBezTo>
                  <a:pt x="1999699" y="1188260"/>
                  <a:pt x="1920933" y="1278040"/>
                  <a:pt x="1815912" y="1299164"/>
                </a:cubicBezTo>
                <a:cubicBezTo>
                  <a:pt x="1815912" y="1299164"/>
                  <a:pt x="1815912" y="1299164"/>
                  <a:pt x="1815912" y="1447036"/>
                </a:cubicBezTo>
                <a:cubicBezTo>
                  <a:pt x="1815912" y="1447036"/>
                  <a:pt x="1815912" y="1447036"/>
                  <a:pt x="1941937" y="1447036"/>
                </a:cubicBezTo>
                <a:cubicBezTo>
                  <a:pt x="1941937" y="1447036"/>
                  <a:pt x="1941937" y="1447036"/>
                  <a:pt x="1941937" y="1293883"/>
                </a:cubicBezTo>
                <a:cubicBezTo>
                  <a:pt x="1941937" y="1293883"/>
                  <a:pt x="1941937" y="1293883"/>
                  <a:pt x="2099469" y="1293883"/>
                </a:cubicBezTo>
                <a:cubicBezTo>
                  <a:pt x="2099469" y="1293883"/>
                  <a:pt x="2099469" y="1293883"/>
                  <a:pt x="2099469" y="1093199"/>
                </a:cubicBezTo>
                <a:cubicBezTo>
                  <a:pt x="2099469" y="1093199"/>
                  <a:pt x="2099469" y="1093199"/>
                  <a:pt x="2440788" y="1093199"/>
                </a:cubicBezTo>
                <a:cubicBezTo>
                  <a:pt x="2440788" y="1093199"/>
                  <a:pt x="2440788" y="1093199"/>
                  <a:pt x="2440788" y="517553"/>
                </a:cubicBezTo>
                <a:cubicBezTo>
                  <a:pt x="2440788" y="517553"/>
                  <a:pt x="2440788" y="517553"/>
                  <a:pt x="2897630" y="517553"/>
                </a:cubicBezTo>
                <a:cubicBezTo>
                  <a:pt x="2897630" y="517553"/>
                  <a:pt x="2897630" y="517553"/>
                  <a:pt x="2897630" y="1103761"/>
                </a:cubicBezTo>
                <a:cubicBezTo>
                  <a:pt x="2897630" y="1103761"/>
                  <a:pt x="2897630" y="1103761"/>
                  <a:pt x="3364974" y="1103761"/>
                </a:cubicBezTo>
                <a:cubicBezTo>
                  <a:pt x="3364974" y="1103761"/>
                  <a:pt x="3364974" y="1103761"/>
                  <a:pt x="3364974" y="739362"/>
                </a:cubicBezTo>
                <a:cubicBezTo>
                  <a:pt x="3364974" y="739362"/>
                  <a:pt x="3364974" y="739362"/>
                  <a:pt x="3879577" y="739362"/>
                </a:cubicBezTo>
                <a:cubicBezTo>
                  <a:pt x="3879577" y="739362"/>
                  <a:pt x="3879577" y="739362"/>
                  <a:pt x="3879577" y="1093199"/>
                </a:cubicBezTo>
                <a:cubicBezTo>
                  <a:pt x="3879577" y="1093199"/>
                  <a:pt x="3879577" y="1093199"/>
                  <a:pt x="4268156" y="1093199"/>
                </a:cubicBezTo>
                <a:cubicBezTo>
                  <a:pt x="4268156" y="1093199"/>
                  <a:pt x="4268156" y="1093199"/>
                  <a:pt x="4268156" y="924202"/>
                </a:cubicBezTo>
                <a:cubicBezTo>
                  <a:pt x="4268156" y="924202"/>
                  <a:pt x="4268156" y="924202"/>
                  <a:pt x="4530709" y="929483"/>
                </a:cubicBezTo>
                <a:cubicBezTo>
                  <a:pt x="4530709" y="929483"/>
                  <a:pt x="4530709" y="929483"/>
                  <a:pt x="4530709" y="781611"/>
                </a:cubicBezTo>
                <a:cubicBezTo>
                  <a:pt x="4530709" y="781611"/>
                  <a:pt x="4530709" y="781611"/>
                  <a:pt x="4798512" y="781611"/>
                </a:cubicBezTo>
                <a:cubicBezTo>
                  <a:pt x="4798512" y="781611"/>
                  <a:pt x="4798512" y="781611"/>
                  <a:pt x="4798512" y="918921"/>
                </a:cubicBezTo>
                <a:cubicBezTo>
                  <a:pt x="4798512" y="918921"/>
                  <a:pt x="4798512" y="918921"/>
                  <a:pt x="5055814" y="918921"/>
                </a:cubicBezTo>
                <a:cubicBezTo>
                  <a:pt x="5055814" y="918921"/>
                  <a:pt x="5055814" y="918921"/>
                  <a:pt x="5055814" y="765768"/>
                </a:cubicBezTo>
                <a:cubicBezTo>
                  <a:pt x="5055814" y="765768"/>
                  <a:pt x="5055814" y="765768"/>
                  <a:pt x="5307865" y="771049"/>
                </a:cubicBezTo>
                <a:cubicBezTo>
                  <a:pt x="5307865" y="771049"/>
                  <a:pt x="5307865" y="771049"/>
                  <a:pt x="5307865" y="0"/>
                </a:cubicBez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" name="Freeform 5">
            <a:extLst>
              <a:ext uri="{FF2B5EF4-FFF2-40B4-BE49-F238E27FC236}">
                <a16:creationId xmlns="" xmlns:a16="http://schemas.microsoft.com/office/drawing/2014/main" id="{2C9B8777-7972-4AE1-9CFB-841542611E67}"/>
              </a:ext>
            </a:extLst>
          </p:cNvPr>
          <p:cNvSpPr>
            <a:spLocks noEditPoints="1"/>
          </p:cNvSpPr>
          <p:nvPr/>
        </p:nvSpPr>
        <p:spPr bwMode="auto">
          <a:xfrm>
            <a:off x="-148" y="2425585"/>
            <a:ext cx="12192000" cy="4446062"/>
          </a:xfrm>
          <a:custGeom>
            <a:avLst/>
            <a:gdLst>
              <a:gd name="T0" fmla="*/ 692 w 2980"/>
              <a:gd name="T1" fmla="*/ 625 h 1086"/>
              <a:gd name="T2" fmla="*/ 1350 w 2980"/>
              <a:gd name="T3" fmla="*/ 765 h 1086"/>
              <a:gd name="T4" fmla="*/ 1662 w 2980"/>
              <a:gd name="T5" fmla="*/ 831 h 1086"/>
              <a:gd name="T6" fmla="*/ 1686 w 2980"/>
              <a:gd name="T7" fmla="*/ 716 h 1086"/>
              <a:gd name="T8" fmla="*/ 1668 w 2980"/>
              <a:gd name="T9" fmla="*/ 547 h 1086"/>
              <a:gd name="T10" fmla="*/ 1693 w 2980"/>
              <a:gd name="T11" fmla="*/ 451 h 1086"/>
              <a:gd name="T12" fmla="*/ 1732 w 2980"/>
              <a:gd name="T13" fmla="*/ 173 h 1086"/>
              <a:gd name="T14" fmla="*/ 1836 w 2980"/>
              <a:gd name="T15" fmla="*/ 22 h 1086"/>
              <a:gd name="T16" fmla="*/ 1949 w 2980"/>
              <a:gd name="T17" fmla="*/ 123 h 1086"/>
              <a:gd name="T18" fmla="*/ 1876 w 2980"/>
              <a:gd name="T19" fmla="*/ 190 h 1086"/>
              <a:gd name="T20" fmla="*/ 1876 w 2980"/>
              <a:gd name="T21" fmla="*/ 315 h 1086"/>
              <a:gd name="T22" fmla="*/ 1959 w 2980"/>
              <a:gd name="T23" fmla="*/ 445 h 1086"/>
              <a:gd name="T24" fmla="*/ 1963 w 2980"/>
              <a:gd name="T25" fmla="*/ 549 h 1086"/>
              <a:gd name="T26" fmla="*/ 1947 w 2980"/>
              <a:gd name="T27" fmla="*/ 572 h 1086"/>
              <a:gd name="T28" fmla="*/ 1921 w 2980"/>
              <a:gd name="T29" fmla="*/ 587 h 1086"/>
              <a:gd name="T30" fmla="*/ 1880 w 2980"/>
              <a:gd name="T31" fmla="*/ 612 h 1086"/>
              <a:gd name="T32" fmla="*/ 2031 w 2980"/>
              <a:gd name="T33" fmla="*/ 662 h 1086"/>
              <a:gd name="T34" fmla="*/ 2195 w 2980"/>
              <a:gd name="T35" fmla="*/ 411 h 1086"/>
              <a:gd name="T36" fmla="*/ 2174 w 2980"/>
              <a:gd name="T37" fmla="*/ 364 h 1086"/>
              <a:gd name="T38" fmla="*/ 2163 w 2980"/>
              <a:gd name="T39" fmla="*/ 250 h 1086"/>
              <a:gd name="T40" fmla="*/ 2289 w 2980"/>
              <a:gd name="T41" fmla="*/ 309 h 1086"/>
              <a:gd name="T42" fmla="*/ 2341 w 2980"/>
              <a:gd name="T43" fmla="*/ 468 h 1086"/>
              <a:gd name="T44" fmla="*/ 2382 w 2980"/>
              <a:gd name="T45" fmla="*/ 504 h 1086"/>
              <a:gd name="T46" fmla="*/ 2451 w 2980"/>
              <a:gd name="T47" fmla="*/ 331 h 1086"/>
              <a:gd name="T48" fmla="*/ 2514 w 2980"/>
              <a:gd name="T49" fmla="*/ 246 h 1086"/>
              <a:gd name="T50" fmla="*/ 2622 w 2980"/>
              <a:gd name="T51" fmla="*/ 226 h 1086"/>
              <a:gd name="T52" fmla="*/ 2684 w 2980"/>
              <a:gd name="T53" fmla="*/ 335 h 1086"/>
              <a:gd name="T54" fmla="*/ 2710 w 2980"/>
              <a:gd name="T55" fmla="*/ 558 h 1086"/>
              <a:gd name="T56" fmla="*/ 2757 w 2980"/>
              <a:gd name="T57" fmla="*/ 626 h 1086"/>
              <a:gd name="T58" fmla="*/ 2773 w 2980"/>
              <a:gd name="T59" fmla="*/ 697 h 1086"/>
              <a:gd name="T60" fmla="*/ 2727 w 2980"/>
              <a:gd name="T61" fmla="*/ 770 h 1086"/>
              <a:gd name="T62" fmla="*/ 2664 w 2980"/>
              <a:gd name="T63" fmla="*/ 906 h 1086"/>
              <a:gd name="T64" fmla="*/ 2980 w 2980"/>
              <a:gd name="T65" fmla="*/ 998 h 1086"/>
              <a:gd name="T66" fmla="*/ 2343 w 2980"/>
              <a:gd name="T67" fmla="*/ 754 h 1086"/>
              <a:gd name="T68" fmla="*/ 2434 w 2980"/>
              <a:gd name="T69" fmla="*/ 842 h 1086"/>
              <a:gd name="T70" fmla="*/ 2466 w 2980"/>
              <a:gd name="T71" fmla="*/ 584 h 1086"/>
              <a:gd name="T72" fmla="*/ 2476 w 2980"/>
              <a:gd name="T73" fmla="*/ 480 h 1086"/>
              <a:gd name="T74" fmla="*/ 2385 w 2980"/>
              <a:gd name="T75" fmla="*/ 557 h 1086"/>
              <a:gd name="T76" fmla="*/ 2337 w 2980"/>
              <a:gd name="T77" fmla="*/ 621 h 1086"/>
              <a:gd name="T78" fmla="*/ 2338 w 2980"/>
              <a:gd name="T79" fmla="*/ 706 h 1086"/>
              <a:gd name="T80" fmla="*/ 2101 w 2980"/>
              <a:gd name="T81" fmla="*/ 618 h 1086"/>
              <a:gd name="T82" fmla="*/ 2156 w 2980"/>
              <a:gd name="T83" fmla="*/ 738 h 1086"/>
              <a:gd name="T84" fmla="*/ 2186 w 2980"/>
              <a:gd name="T85" fmla="*/ 671 h 1086"/>
              <a:gd name="T86" fmla="*/ 2185 w 2980"/>
              <a:gd name="T87" fmla="*/ 524 h 1086"/>
              <a:gd name="T88" fmla="*/ 1875 w 2980"/>
              <a:gd name="T89" fmla="*/ 494 h 1086"/>
              <a:gd name="T90" fmla="*/ 1898 w 2980"/>
              <a:gd name="T91" fmla="*/ 550 h 1086"/>
              <a:gd name="T92" fmla="*/ 1900 w 2980"/>
              <a:gd name="T93" fmla="*/ 515 h 1086"/>
              <a:gd name="T94" fmla="*/ 2712 w 2980"/>
              <a:gd name="T95" fmla="*/ 705 h 1086"/>
              <a:gd name="T96" fmla="*/ 2681 w 2980"/>
              <a:gd name="T97" fmla="*/ 766 h 1086"/>
              <a:gd name="T98" fmla="*/ 2717 w 2980"/>
              <a:gd name="T99" fmla="*/ 679 h 1086"/>
              <a:gd name="T100" fmla="*/ 1878 w 2980"/>
              <a:gd name="T101" fmla="*/ 592 h 1086"/>
              <a:gd name="T102" fmla="*/ 2768 w 2980"/>
              <a:gd name="T103" fmla="*/ 671 h 1086"/>
              <a:gd name="T104" fmla="*/ 2724 w 2980"/>
              <a:gd name="T105" fmla="*/ 758 h 1086"/>
              <a:gd name="T106" fmla="*/ 2714 w 2980"/>
              <a:gd name="T107" fmla="*/ 764 h 1086"/>
              <a:gd name="T108" fmla="*/ 2697 w 2980"/>
              <a:gd name="T109" fmla="*/ 805 h 1086"/>
              <a:gd name="T110" fmla="*/ 2360 w 2980"/>
              <a:gd name="T111" fmla="*/ 608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980" h="1086">
                <a:moveTo>
                  <a:pt x="0" y="806"/>
                </a:moveTo>
                <a:cubicBezTo>
                  <a:pt x="23" y="800"/>
                  <a:pt x="45" y="795"/>
                  <a:pt x="68" y="789"/>
                </a:cubicBezTo>
                <a:cubicBezTo>
                  <a:pt x="216" y="750"/>
                  <a:pt x="364" y="710"/>
                  <a:pt x="513" y="671"/>
                </a:cubicBezTo>
                <a:cubicBezTo>
                  <a:pt x="568" y="656"/>
                  <a:pt x="624" y="641"/>
                  <a:pt x="680" y="626"/>
                </a:cubicBezTo>
                <a:cubicBezTo>
                  <a:pt x="684" y="625"/>
                  <a:pt x="688" y="624"/>
                  <a:pt x="692" y="625"/>
                </a:cubicBezTo>
                <a:cubicBezTo>
                  <a:pt x="739" y="636"/>
                  <a:pt x="785" y="647"/>
                  <a:pt x="832" y="657"/>
                </a:cubicBezTo>
                <a:cubicBezTo>
                  <a:pt x="902" y="673"/>
                  <a:pt x="972" y="689"/>
                  <a:pt x="1041" y="705"/>
                </a:cubicBezTo>
                <a:cubicBezTo>
                  <a:pt x="1096" y="717"/>
                  <a:pt x="1151" y="729"/>
                  <a:pt x="1205" y="742"/>
                </a:cubicBezTo>
                <a:cubicBezTo>
                  <a:pt x="1243" y="750"/>
                  <a:pt x="1280" y="760"/>
                  <a:pt x="1318" y="767"/>
                </a:cubicBezTo>
                <a:cubicBezTo>
                  <a:pt x="1328" y="769"/>
                  <a:pt x="1340" y="766"/>
                  <a:pt x="1350" y="765"/>
                </a:cubicBezTo>
                <a:cubicBezTo>
                  <a:pt x="1396" y="759"/>
                  <a:pt x="1441" y="755"/>
                  <a:pt x="1486" y="770"/>
                </a:cubicBezTo>
                <a:cubicBezTo>
                  <a:pt x="1508" y="778"/>
                  <a:pt x="1528" y="788"/>
                  <a:pt x="1541" y="808"/>
                </a:cubicBezTo>
                <a:cubicBezTo>
                  <a:pt x="1549" y="821"/>
                  <a:pt x="1562" y="822"/>
                  <a:pt x="1574" y="825"/>
                </a:cubicBezTo>
                <a:cubicBezTo>
                  <a:pt x="1599" y="830"/>
                  <a:pt x="1623" y="835"/>
                  <a:pt x="1647" y="840"/>
                </a:cubicBezTo>
                <a:cubicBezTo>
                  <a:pt x="1655" y="842"/>
                  <a:pt x="1661" y="839"/>
                  <a:pt x="1662" y="831"/>
                </a:cubicBezTo>
                <a:cubicBezTo>
                  <a:pt x="1663" y="826"/>
                  <a:pt x="1662" y="821"/>
                  <a:pt x="1663" y="816"/>
                </a:cubicBezTo>
                <a:cubicBezTo>
                  <a:pt x="1665" y="808"/>
                  <a:pt x="1667" y="799"/>
                  <a:pt x="1672" y="792"/>
                </a:cubicBezTo>
                <a:cubicBezTo>
                  <a:pt x="1678" y="781"/>
                  <a:pt x="1686" y="770"/>
                  <a:pt x="1692" y="760"/>
                </a:cubicBezTo>
                <a:cubicBezTo>
                  <a:pt x="1694" y="757"/>
                  <a:pt x="1694" y="753"/>
                  <a:pt x="1694" y="750"/>
                </a:cubicBezTo>
                <a:cubicBezTo>
                  <a:pt x="1691" y="739"/>
                  <a:pt x="1687" y="727"/>
                  <a:pt x="1686" y="716"/>
                </a:cubicBezTo>
                <a:cubicBezTo>
                  <a:pt x="1685" y="707"/>
                  <a:pt x="1689" y="698"/>
                  <a:pt x="1690" y="690"/>
                </a:cubicBezTo>
                <a:cubicBezTo>
                  <a:pt x="1690" y="685"/>
                  <a:pt x="1691" y="679"/>
                  <a:pt x="1690" y="675"/>
                </a:cubicBezTo>
                <a:cubicBezTo>
                  <a:pt x="1683" y="649"/>
                  <a:pt x="1674" y="624"/>
                  <a:pt x="1675" y="597"/>
                </a:cubicBezTo>
                <a:cubicBezTo>
                  <a:pt x="1676" y="585"/>
                  <a:pt x="1675" y="572"/>
                  <a:pt x="1674" y="559"/>
                </a:cubicBezTo>
                <a:cubicBezTo>
                  <a:pt x="1674" y="555"/>
                  <a:pt x="1671" y="551"/>
                  <a:pt x="1668" y="547"/>
                </a:cubicBezTo>
                <a:cubicBezTo>
                  <a:pt x="1665" y="542"/>
                  <a:pt x="1658" y="536"/>
                  <a:pt x="1659" y="532"/>
                </a:cubicBezTo>
                <a:cubicBezTo>
                  <a:pt x="1661" y="523"/>
                  <a:pt x="1667" y="515"/>
                  <a:pt x="1671" y="506"/>
                </a:cubicBezTo>
                <a:cubicBezTo>
                  <a:pt x="1674" y="501"/>
                  <a:pt x="1679" y="496"/>
                  <a:pt x="1681" y="491"/>
                </a:cubicBezTo>
                <a:cubicBezTo>
                  <a:pt x="1687" y="480"/>
                  <a:pt x="1692" y="468"/>
                  <a:pt x="1698" y="454"/>
                </a:cubicBezTo>
                <a:cubicBezTo>
                  <a:pt x="1697" y="454"/>
                  <a:pt x="1695" y="452"/>
                  <a:pt x="1693" y="451"/>
                </a:cubicBezTo>
                <a:cubicBezTo>
                  <a:pt x="1689" y="447"/>
                  <a:pt x="1687" y="443"/>
                  <a:pt x="1692" y="438"/>
                </a:cubicBezTo>
                <a:cubicBezTo>
                  <a:pt x="1706" y="422"/>
                  <a:pt x="1708" y="404"/>
                  <a:pt x="1704" y="384"/>
                </a:cubicBezTo>
                <a:cubicBezTo>
                  <a:pt x="1699" y="365"/>
                  <a:pt x="1694" y="346"/>
                  <a:pt x="1692" y="327"/>
                </a:cubicBezTo>
                <a:cubicBezTo>
                  <a:pt x="1690" y="298"/>
                  <a:pt x="1695" y="269"/>
                  <a:pt x="1701" y="241"/>
                </a:cubicBezTo>
                <a:cubicBezTo>
                  <a:pt x="1707" y="216"/>
                  <a:pt x="1715" y="192"/>
                  <a:pt x="1732" y="173"/>
                </a:cubicBezTo>
                <a:cubicBezTo>
                  <a:pt x="1738" y="167"/>
                  <a:pt x="1744" y="161"/>
                  <a:pt x="1752" y="156"/>
                </a:cubicBezTo>
                <a:cubicBezTo>
                  <a:pt x="1761" y="149"/>
                  <a:pt x="1772" y="146"/>
                  <a:pt x="1780" y="138"/>
                </a:cubicBezTo>
                <a:cubicBezTo>
                  <a:pt x="1794" y="126"/>
                  <a:pt x="1803" y="111"/>
                  <a:pt x="1806" y="92"/>
                </a:cubicBezTo>
                <a:cubicBezTo>
                  <a:pt x="1808" y="76"/>
                  <a:pt x="1811" y="60"/>
                  <a:pt x="1822" y="47"/>
                </a:cubicBezTo>
                <a:cubicBezTo>
                  <a:pt x="1828" y="40"/>
                  <a:pt x="1832" y="31"/>
                  <a:pt x="1836" y="22"/>
                </a:cubicBezTo>
                <a:cubicBezTo>
                  <a:pt x="1845" y="5"/>
                  <a:pt x="1860" y="0"/>
                  <a:pt x="1876" y="10"/>
                </a:cubicBezTo>
                <a:cubicBezTo>
                  <a:pt x="1898" y="23"/>
                  <a:pt x="1919" y="38"/>
                  <a:pt x="1939" y="53"/>
                </a:cubicBezTo>
                <a:cubicBezTo>
                  <a:pt x="1950" y="61"/>
                  <a:pt x="1949" y="72"/>
                  <a:pt x="1942" y="84"/>
                </a:cubicBezTo>
                <a:cubicBezTo>
                  <a:pt x="1933" y="97"/>
                  <a:pt x="1933" y="101"/>
                  <a:pt x="1940" y="111"/>
                </a:cubicBezTo>
                <a:cubicBezTo>
                  <a:pt x="1943" y="115"/>
                  <a:pt x="1946" y="119"/>
                  <a:pt x="1949" y="123"/>
                </a:cubicBezTo>
                <a:cubicBezTo>
                  <a:pt x="1955" y="132"/>
                  <a:pt x="1952" y="138"/>
                  <a:pt x="1940" y="138"/>
                </a:cubicBezTo>
                <a:cubicBezTo>
                  <a:pt x="1935" y="138"/>
                  <a:pt x="1930" y="136"/>
                  <a:pt x="1924" y="135"/>
                </a:cubicBezTo>
                <a:cubicBezTo>
                  <a:pt x="1919" y="142"/>
                  <a:pt x="1908" y="145"/>
                  <a:pt x="1907" y="157"/>
                </a:cubicBezTo>
                <a:cubicBezTo>
                  <a:pt x="1907" y="161"/>
                  <a:pt x="1899" y="163"/>
                  <a:pt x="1895" y="167"/>
                </a:cubicBezTo>
                <a:cubicBezTo>
                  <a:pt x="1889" y="175"/>
                  <a:pt x="1883" y="183"/>
                  <a:pt x="1876" y="190"/>
                </a:cubicBezTo>
                <a:cubicBezTo>
                  <a:pt x="1869" y="198"/>
                  <a:pt x="1860" y="195"/>
                  <a:pt x="1851" y="194"/>
                </a:cubicBezTo>
                <a:cubicBezTo>
                  <a:pt x="1849" y="193"/>
                  <a:pt x="1847" y="194"/>
                  <a:pt x="1844" y="194"/>
                </a:cubicBezTo>
                <a:cubicBezTo>
                  <a:pt x="1844" y="196"/>
                  <a:pt x="1844" y="199"/>
                  <a:pt x="1845" y="201"/>
                </a:cubicBezTo>
                <a:cubicBezTo>
                  <a:pt x="1845" y="204"/>
                  <a:pt x="1847" y="206"/>
                  <a:pt x="1849" y="209"/>
                </a:cubicBezTo>
                <a:cubicBezTo>
                  <a:pt x="1873" y="240"/>
                  <a:pt x="1878" y="277"/>
                  <a:pt x="1876" y="315"/>
                </a:cubicBezTo>
                <a:cubicBezTo>
                  <a:pt x="1875" y="331"/>
                  <a:pt x="1878" y="347"/>
                  <a:pt x="1879" y="362"/>
                </a:cubicBezTo>
                <a:cubicBezTo>
                  <a:pt x="1879" y="384"/>
                  <a:pt x="1894" y="395"/>
                  <a:pt x="1909" y="407"/>
                </a:cubicBezTo>
                <a:cubicBezTo>
                  <a:pt x="1916" y="413"/>
                  <a:pt x="1925" y="418"/>
                  <a:pt x="1933" y="423"/>
                </a:cubicBezTo>
                <a:cubicBezTo>
                  <a:pt x="1935" y="425"/>
                  <a:pt x="1938" y="427"/>
                  <a:pt x="1938" y="429"/>
                </a:cubicBezTo>
                <a:cubicBezTo>
                  <a:pt x="1941" y="439"/>
                  <a:pt x="1950" y="442"/>
                  <a:pt x="1959" y="445"/>
                </a:cubicBezTo>
                <a:cubicBezTo>
                  <a:pt x="1962" y="447"/>
                  <a:pt x="1965" y="449"/>
                  <a:pt x="1969" y="449"/>
                </a:cubicBezTo>
                <a:cubicBezTo>
                  <a:pt x="1986" y="453"/>
                  <a:pt x="1992" y="465"/>
                  <a:pt x="1995" y="480"/>
                </a:cubicBezTo>
                <a:cubicBezTo>
                  <a:pt x="1998" y="493"/>
                  <a:pt x="1989" y="511"/>
                  <a:pt x="1977" y="517"/>
                </a:cubicBezTo>
                <a:cubicBezTo>
                  <a:pt x="1971" y="520"/>
                  <a:pt x="1967" y="521"/>
                  <a:pt x="1970" y="530"/>
                </a:cubicBezTo>
                <a:cubicBezTo>
                  <a:pt x="1971" y="535"/>
                  <a:pt x="1965" y="542"/>
                  <a:pt x="1963" y="549"/>
                </a:cubicBezTo>
                <a:cubicBezTo>
                  <a:pt x="1962" y="549"/>
                  <a:pt x="1961" y="549"/>
                  <a:pt x="1959" y="548"/>
                </a:cubicBezTo>
                <a:cubicBezTo>
                  <a:pt x="1961" y="551"/>
                  <a:pt x="1963" y="553"/>
                  <a:pt x="1965" y="555"/>
                </a:cubicBezTo>
                <a:cubicBezTo>
                  <a:pt x="1966" y="557"/>
                  <a:pt x="1967" y="560"/>
                  <a:pt x="1968" y="563"/>
                </a:cubicBezTo>
                <a:cubicBezTo>
                  <a:pt x="1965" y="564"/>
                  <a:pt x="1962" y="566"/>
                  <a:pt x="1959" y="565"/>
                </a:cubicBezTo>
                <a:cubicBezTo>
                  <a:pt x="1953" y="564"/>
                  <a:pt x="1949" y="566"/>
                  <a:pt x="1947" y="572"/>
                </a:cubicBezTo>
                <a:cubicBezTo>
                  <a:pt x="1942" y="586"/>
                  <a:pt x="1935" y="599"/>
                  <a:pt x="1928" y="612"/>
                </a:cubicBezTo>
                <a:cubicBezTo>
                  <a:pt x="1927" y="614"/>
                  <a:pt x="1927" y="617"/>
                  <a:pt x="1925" y="619"/>
                </a:cubicBezTo>
                <a:cubicBezTo>
                  <a:pt x="1922" y="621"/>
                  <a:pt x="1918" y="621"/>
                  <a:pt x="1914" y="622"/>
                </a:cubicBezTo>
                <a:cubicBezTo>
                  <a:pt x="1913" y="619"/>
                  <a:pt x="1911" y="616"/>
                  <a:pt x="1912" y="613"/>
                </a:cubicBezTo>
                <a:cubicBezTo>
                  <a:pt x="1914" y="604"/>
                  <a:pt x="1918" y="596"/>
                  <a:pt x="1921" y="587"/>
                </a:cubicBezTo>
                <a:cubicBezTo>
                  <a:pt x="1922" y="585"/>
                  <a:pt x="1922" y="583"/>
                  <a:pt x="1923" y="582"/>
                </a:cubicBezTo>
                <a:cubicBezTo>
                  <a:pt x="1922" y="581"/>
                  <a:pt x="1922" y="581"/>
                  <a:pt x="1921" y="580"/>
                </a:cubicBezTo>
                <a:cubicBezTo>
                  <a:pt x="1918" y="582"/>
                  <a:pt x="1915" y="585"/>
                  <a:pt x="1912" y="587"/>
                </a:cubicBezTo>
                <a:cubicBezTo>
                  <a:pt x="1903" y="593"/>
                  <a:pt x="1894" y="600"/>
                  <a:pt x="1885" y="606"/>
                </a:cubicBezTo>
                <a:cubicBezTo>
                  <a:pt x="1883" y="608"/>
                  <a:pt x="1880" y="611"/>
                  <a:pt x="1880" y="612"/>
                </a:cubicBezTo>
                <a:cubicBezTo>
                  <a:pt x="1881" y="617"/>
                  <a:pt x="1883" y="623"/>
                  <a:pt x="1887" y="624"/>
                </a:cubicBezTo>
                <a:cubicBezTo>
                  <a:pt x="1899" y="631"/>
                  <a:pt x="1913" y="636"/>
                  <a:pt x="1926" y="642"/>
                </a:cubicBezTo>
                <a:cubicBezTo>
                  <a:pt x="1957" y="654"/>
                  <a:pt x="1987" y="666"/>
                  <a:pt x="2017" y="679"/>
                </a:cubicBezTo>
                <a:cubicBezTo>
                  <a:pt x="2024" y="682"/>
                  <a:pt x="2027" y="681"/>
                  <a:pt x="2027" y="673"/>
                </a:cubicBezTo>
                <a:cubicBezTo>
                  <a:pt x="2027" y="669"/>
                  <a:pt x="2030" y="666"/>
                  <a:pt x="2031" y="662"/>
                </a:cubicBezTo>
                <a:cubicBezTo>
                  <a:pt x="2045" y="633"/>
                  <a:pt x="2059" y="604"/>
                  <a:pt x="2075" y="575"/>
                </a:cubicBezTo>
                <a:cubicBezTo>
                  <a:pt x="2085" y="557"/>
                  <a:pt x="2098" y="540"/>
                  <a:pt x="2112" y="523"/>
                </a:cubicBezTo>
                <a:cubicBezTo>
                  <a:pt x="2128" y="503"/>
                  <a:pt x="2146" y="485"/>
                  <a:pt x="2162" y="465"/>
                </a:cubicBezTo>
                <a:cubicBezTo>
                  <a:pt x="2167" y="459"/>
                  <a:pt x="2170" y="452"/>
                  <a:pt x="2174" y="446"/>
                </a:cubicBezTo>
                <a:cubicBezTo>
                  <a:pt x="2181" y="434"/>
                  <a:pt x="2187" y="422"/>
                  <a:pt x="2195" y="411"/>
                </a:cubicBezTo>
                <a:cubicBezTo>
                  <a:pt x="2200" y="406"/>
                  <a:pt x="2207" y="402"/>
                  <a:pt x="2212" y="397"/>
                </a:cubicBezTo>
                <a:cubicBezTo>
                  <a:pt x="2215" y="395"/>
                  <a:pt x="2216" y="391"/>
                  <a:pt x="2218" y="388"/>
                </a:cubicBezTo>
                <a:cubicBezTo>
                  <a:pt x="2214" y="386"/>
                  <a:pt x="2209" y="383"/>
                  <a:pt x="2205" y="381"/>
                </a:cubicBezTo>
                <a:cubicBezTo>
                  <a:pt x="2204" y="381"/>
                  <a:pt x="2203" y="382"/>
                  <a:pt x="2202" y="382"/>
                </a:cubicBezTo>
                <a:cubicBezTo>
                  <a:pt x="2188" y="385"/>
                  <a:pt x="2183" y="382"/>
                  <a:pt x="2174" y="364"/>
                </a:cubicBezTo>
                <a:cubicBezTo>
                  <a:pt x="2170" y="357"/>
                  <a:pt x="2167" y="348"/>
                  <a:pt x="2156" y="348"/>
                </a:cubicBezTo>
                <a:cubicBezTo>
                  <a:pt x="2159" y="339"/>
                  <a:pt x="2154" y="337"/>
                  <a:pt x="2147" y="335"/>
                </a:cubicBezTo>
                <a:cubicBezTo>
                  <a:pt x="2128" y="330"/>
                  <a:pt x="2126" y="327"/>
                  <a:pt x="2139" y="312"/>
                </a:cubicBezTo>
                <a:cubicBezTo>
                  <a:pt x="2151" y="298"/>
                  <a:pt x="2151" y="282"/>
                  <a:pt x="2154" y="266"/>
                </a:cubicBezTo>
                <a:cubicBezTo>
                  <a:pt x="2155" y="260"/>
                  <a:pt x="2159" y="253"/>
                  <a:pt x="2163" y="250"/>
                </a:cubicBezTo>
                <a:cubicBezTo>
                  <a:pt x="2182" y="239"/>
                  <a:pt x="2204" y="234"/>
                  <a:pt x="2225" y="233"/>
                </a:cubicBezTo>
                <a:cubicBezTo>
                  <a:pt x="2237" y="233"/>
                  <a:pt x="2249" y="238"/>
                  <a:pt x="2255" y="249"/>
                </a:cubicBezTo>
                <a:cubicBezTo>
                  <a:pt x="2259" y="256"/>
                  <a:pt x="2261" y="265"/>
                  <a:pt x="2261" y="273"/>
                </a:cubicBezTo>
                <a:cubicBezTo>
                  <a:pt x="2261" y="282"/>
                  <a:pt x="2265" y="285"/>
                  <a:pt x="2271" y="290"/>
                </a:cubicBezTo>
                <a:cubicBezTo>
                  <a:pt x="2277" y="294"/>
                  <a:pt x="2282" y="301"/>
                  <a:pt x="2289" y="309"/>
                </a:cubicBezTo>
                <a:cubicBezTo>
                  <a:pt x="2280" y="313"/>
                  <a:pt x="2274" y="316"/>
                  <a:pt x="2267" y="319"/>
                </a:cubicBezTo>
                <a:cubicBezTo>
                  <a:pt x="2261" y="322"/>
                  <a:pt x="2260" y="327"/>
                  <a:pt x="2262" y="333"/>
                </a:cubicBezTo>
                <a:cubicBezTo>
                  <a:pt x="2266" y="348"/>
                  <a:pt x="2271" y="362"/>
                  <a:pt x="2284" y="372"/>
                </a:cubicBezTo>
                <a:cubicBezTo>
                  <a:pt x="2292" y="379"/>
                  <a:pt x="2299" y="388"/>
                  <a:pt x="2306" y="395"/>
                </a:cubicBezTo>
                <a:cubicBezTo>
                  <a:pt x="2329" y="414"/>
                  <a:pt x="2337" y="441"/>
                  <a:pt x="2341" y="468"/>
                </a:cubicBezTo>
                <a:cubicBezTo>
                  <a:pt x="2343" y="487"/>
                  <a:pt x="2341" y="506"/>
                  <a:pt x="2340" y="525"/>
                </a:cubicBezTo>
                <a:cubicBezTo>
                  <a:pt x="2340" y="539"/>
                  <a:pt x="2338" y="553"/>
                  <a:pt x="2338" y="566"/>
                </a:cubicBezTo>
                <a:cubicBezTo>
                  <a:pt x="2338" y="567"/>
                  <a:pt x="2339" y="568"/>
                  <a:pt x="2341" y="571"/>
                </a:cubicBezTo>
                <a:cubicBezTo>
                  <a:pt x="2348" y="562"/>
                  <a:pt x="2355" y="553"/>
                  <a:pt x="2360" y="544"/>
                </a:cubicBezTo>
                <a:cubicBezTo>
                  <a:pt x="2368" y="531"/>
                  <a:pt x="2375" y="518"/>
                  <a:pt x="2382" y="504"/>
                </a:cubicBezTo>
                <a:cubicBezTo>
                  <a:pt x="2389" y="491"/>
                  <a:pt x="2396" y="478"/>
                  <a:pt x="2403" y="465"/>
                </a:cubicBezTo>
                <a:cubicBezTo>
                  <a:pt x="2416" y="441"/>
                  <a:pt x="2430" y="418"/>
                  <a:pt x="2443" y="395"/>
                </a:cubicBezTo>
                <a:cubicBezTo>
                  <a:pt x="2448" y="387"/>
                  <a:pt x="2451" y="378"/>
                  <a:pt x="2455" y="370"/>
                </a:cubicBezTo>
                <a:cubicBezTo>
                  <a:pt x="2456" y="368"/>
                  <a:pt x="2456" y="366"/>
                  <a:pt x="2456" y="363"/>
                </a:cubicBezTo>
                <a:cubicBezTo>
                  <a:pt x="2454" y="352"/>
                  <a:pt x="2452" y="342"/>
                  <a:pt x="2451" y="331"/>
                </a:cubicBezTo>
                <a:cubicBezTo>
                  <a:pt x="2450" y="328"/>
                  <a:pt x="2452" y="326"/>
                  <a:pt x="2453" y="323"/>
                </a:cubicBezTo>
                <a:cubicBezTo>
                  <a:pt x="2457" y="315"/>
                  <a:pt x="2462" y="307"/>
                  <a:pt x="2466" y="298"/>
                </a:cubicBezTo>
                <a:cubicBezTo>
                  <a:pt x="2474" y="280"/>
                  <a:pt x="2486" y="268"/>
                  <a:pt x="2508" y="271"/>
                </a:cubicBezTo>
                <a:cubicBezTo>
                  <a:pt x="2513" y="271"/>
                  <a:pt x="2518" y="271"/>
                  <a:pt x="2524" y="271"/>
                </a:cubicBezTo>
                <a:cubicBezTo>
                  <a:pt x="2520" y="261"/>
                  <a:pt x="2517" y="253"/>
                  <a:pt x="2514" y="246"/>
                </a:cubicBezTo>
                <a:cubicBezTo>
                  <a:pt x="2521" y="240"/>
                  <a:pt x="2523" y="224"/>
                  <a:pt x="2518" y="213"/>
                </a:cubicBezTo>
                <a:cubicBezTo>
                  <a:pt x="2513" y="200"/>
                  <a:pt x="2514" y="196"/>
                  <a:pt x="2524" y="187"/>
                </a:cubicBezTo>
                <a:cubicBezTo>
                  <a:pt x="2546" y="166"/>
                  <a:pt x="2571" y="161"/>
                  <a:pt x="2600" y="170"/>
                </a:cubicBezTo>
                <a:cubicBezTo>
                  <a:pt x="2612" y="173"/>
                  <a:pt x="2617" y="183"/>
                  <a:pt x="2619" y="193"/>
                </a:cubicBezTo>
                <a:cubicBezTo>
                  <a:pt x="2621" y="204"/>
                  <a:pt x="2620" y="215"/>
                  <a:pt x="2622" y="226"/>
                </a:cubicBezTo>
                <a:cubicBezTo>
                  <a:pt x="2623" y="233"/>
                  <a:pt x="2628" y="240"/>
                  <a:pt x="2631" y="247"/>
                </a:cubicBezTo>
                <a:cubicBezTo>
                  <a:pt x="2625" y="246"/>
                  <a:pt x="2621" y="245"/>
                  <a:pt x="2621" y="254"/>
                </a:cubicBezTo>
                <a:cubicBezTo>
                  <a:pt x="2621" y="261"/>
                  <a:pt x="2619" y="268"/>
                  <a:pt x="2617" y="274"/>
                </a:cubicBezTo>
                <a:cubicBezTo>
                  <a:pt x="2615" y="285"/>
                  <a:pt x="2623" y="291"/>
                  <a:pt x="2630" y="296"/>
                </a:cubicBezTo>
                <a:cubicBezTo>
                  <a:pt x="2648" y="309"/>
                  <a:pt x="2667" y="321"/>
                  <a:pt x="2684" y="335"/>
                </a:cubicBezTo>
                <a:cubicBezTo>
                  <a:pt x="2698" y="346"/>
                  <a:pt x="2710" y="359"/>
                  <a:pt x="2710" y="379"/>
                </a:cubicBezTo>
                <a:cubicBezTo>
                  <a:pt x="2710" y="382"/>
                  <a:pt x="2711" y="385"/>
                  <a:pt x="2712" y="388"/>
                </a:cubicBezTo>
                <a:cubicBezTo>
                  <a:pt x="2721" y="410"/>
                  <a:pt x="2717" y="431"/>
                  <a:pt x="2715" y="453"/>
                </a:cubicBezTo>
                <a:cubicBezTo>
                  <a:pt x="2712" y="481"/>
                  <a:pt x="2705" y="508"/>
                  <a:pt x="2708" y="537"/>
                </a:cubicBezTo>
                <a:cubicBezTo>
                  <a:pt x="2709" y="544"/>
                  <a:pt x="2710" y="551"/>
                  <a:pt x="2710" y="558"/>
                </a:cubicBezTo>
                <a:cubicBezTo>
                  <a:pt x="2709" y="592"/>
                  <a:pt x="2707" y="626"/>
                  <a:pt x="2706" y="660"/>
                </a:cubicBezTo>
                <a:cubicBezTo>
                  <a:pt x="2706" y="664"/>
                  <a:pt x="2705" y="668"/>
                  <a:pt x="2704" y="673"/>
                </a:cubicBezTo>
                <a:cubicBezTo>
                  <a:pt x="2706" y="673"/>
                  <a:pt x="2707" y="674"/>
                  <a:pt x="2708" y="674"/>
                </a:cubicBezTo>
                <a:cubicBezTo>
                  <a:pt x="2712" y="669"/>
                  <a:pt x="2716" y="664"/>
                  <a:pt x="2720" y="660"/>
                </a:cubicBezTo>
                <a:cubicBezTo>
                  <a:pt x="2732" y="648"/>
                  <a:pt x="2743" y="635"/>
                  <a:pt x="2757" y="626"/>
                </a:cubicBezTo>
                <a:cubicBezTo>
                  <a:pt x="2770" y="618"/>
                  <a:pt x="2777" y="607"/>
                  <a:pt x="2788" y="598"/>
                </a:cubicBezTo>
                <a:cubicBezTo>
                  <a:pt x="2797" y="590"/>
                  <a:pt x="2804" y="592"/>
                  <a:pt x="2811" y="602"/>
                </a:cubicBezTo>
                <a:cubicBezTo>
                  <a:pt x="2812" y="605"/>
                  <a:pt x="2814" y="609"/>
                  <a:pt x="2816" y="612"/>
                </a:cubicBezTo>
                <a:cubicBezTo>
                  <a:pt x="2821" y="619"/>
                  <a:pt x="2818" y="625"/>
                  <a:pt x="2814" y="631"/>
                </a:cubicBezTo>
                <a:cubicBezTo>
                  <a:pt x="2800" y="653"/>
                  <a:pt x="2787" y="675"/>
                  <a:pt x="2773" y="697"/>
                </a:cubicBezTo>
                <a:cubicBezTo>
                  <a:pt x="2771" y="702"/>
                  <a:pt x="2770" y="708"/>
                  <a:pt x="2770" y="711"/>
                </a:cubicBezTo>
                <a:cubicBezTo>
                  <a:pt x="2766" y="713"/>
                  <a:pt x="2761" y="715"/>
                  <a:pt x="2760" y="718"/>
                </a:cubicBezTo>
                <a:cubicBezTo>
                  <a:pt x="2757" y="722"/>
                  <a:pt x="2751" y="726"/>
                  <a:pt x="2759" y="734"/>
                </a:cubicBezTo>
                <a:cubicBezTo>
                  <a:pt x="2754" y="739"/>
                  <a:pt x="2747" y="743"/>
                  <a:pt x="2742" y="749"/>
                </a:cubicBezTo>
                <a:cubicBezTo>
                  <a:pt x="2736" y="755"/>
                  <a:pt x="2732" y="763"/>
                  <a:pt x="2727" y="770"/>
                </a:cubicBezTo>
                <a:cubicBezTo>
                  <a:pt x="2713" y="792"/>
                  <a:pt x="2700" y="814"/>
                  <a:pt x="2686" y="836"/>
                </a:cubicBezTo>
                <a:cubicBezTo>
                  <a:pt x="2681" y="844"/>
                  <a:pt x="2672" y="850"/>
                  <a:pt x="2664" y="857"/>
                </a:cubicBezTo>
                <a:cubicBezTo>
                  <a:pt x="2660" y="861"/>
                  <a:pt x="2659" y="864"/>
                  <a:pt x="2661" y="870"/>
                </a:cubicBezTo>
                <a:cubicBezTo>
                  <a:pt x="2665" y="878"/>
                  <a:pt x="2666" y="887"/>
                  <a:pt x="2663" y="896"/>
                </a:cubicBezTo>
                <a:cubicBezTo>
                  <a:pt x="2662" y="899"/>
                  <a:pt x="2663" y="903"/>
                  <a:pt x="2664" y="906"/>
                </a:cubicBezTo>
                <a:cubicBezTo>
                  <a:pt x="2668" y="918"/>
                  <a:pt x="2672" y="931"/>
                  <a:pt x="2677" y="943"/>
                </a:cubicBezTo>
                <a:cubicBezTo>
                  <a:pt x="2679" y="949"/>
                  <a:pt x="2683" y="955"/>
                  <a:pt x="2688" y="957"/>
                </a:cubicBezTo>
                <a:cubicBezTo>
                  <a:pt x="2720" y="971"/>
                  <a:pt x="2752" y="984"/>
                  <a:pt x="2784" y="997"/>
                </a:cubicBezTo>
                <a:cubicBezTo>
                  <a:pt x="2788" y="999"/>
                  <a:pt x="2793" y="998"/>
                  <a:pt x="2797" y="998"/>
                </a:cubicBezTo>
                <a:cubicBezTo>
                  <a:pt x="2858" y="998"/>
                  <a:pt x="2918" y="998"/>
                  <a:pt x="2980" y="998"/>
                </a:cubicBezTo>
                <a:cubicBezTo>
                  <a:pt x="2980" y="1027"/>
                  <a:pt x="2980" y="1056"/>
                  <a:pt x="2980" y="1086"/>
                </a:cubicBezTo>
                <a:cubicBezTo>
                  <a:pt x="1987" y="1086"/>
                  <a:pt x="994" y="1086"/>
                  <a:pt x="0" y="1086"/>
                </a:cubicBezTo>
                <a:cubicBezTo>
                  <a:pt x="0" y="992"/>
                  <a:pt x="0" y="899"/>
                  <a:pt x="0" y="806"/>
                </a:cubicBezTo>
                <a:close/>
                <a:moveTo>
                  <a:pt x="2347" y="754"/>
                </a:moveTo>
                <a:cubicBezTo>
                  <a:pt x="2345" y="754"/>
                  <a:pt x="2344" y="754"/>
                  <a:pt x="2343" y="754"/>
                </a:cubicBezTo>
                <a:cubicBezTo>
                  <a:pt x="2339" y="757"/>
                  <a:pt x="2333" y="761"/>
                  <a:pt x="2331" y="765"/>
                </a:cubicBezTo>
                <a:cubicBezTo>
                  <a:pt x="2326" y="774"/>
                  <a:pt x="2323" y="784"/>
                  <a:pt x="2318" y="793"/>
                </a:cubicBezTo>
                <a:cubicBezTo>
                  <a:pt x="2314" y="801"/>
                  <a:pt x="2317" y="804"/>
                  <a:pt x="2324" y="807"/>
                </a:cubicBezTo>
                <a:cubicBezTo>
                  <a:pt x="2357" y="821"/>
                  <a:pt x="2390" y="835"/>
                  <a:pt x="2423" y="848"/>
                </a:cubicBezTo>
                <a:cubicBezTo>
                  <a:pt x="2430" y="852"/>
                  <a:pt x="2433" y="850"/>
                  <a:pt x="2434" y="842"/>
                </a:cubicBezTo>
                <a:cubicBezTo>
                  <a:pt x="2435" y="825"/>
                  <a:pt x="2436" y="808"/>
                  <a:pt x="2438" y="791"/>
                </a:cubicBezTo>
                <a:cubicBezTo>
                  <a:pt x="2438" y="789"/>
                  <a:pt x="2437" y="786"/>
                  <a:pt x="2436" y="784"/>
                </a:cubicBezTo>
                <a:cubicBezTo>
                  <a:pt x="2429" y="769"/>
                  <a:pt x="2430" y="753"/>
                  <a:pt x="2433" y="737"/>
                </a:cubicBezTo>
                <a:cubicBezTo>
                  <a:pt x="2439" y="704"/>
                  <a:pt x="2445" y="671"/>
                  <a:pt x="2451" y="638"/>
                </a:cubicBezTo>
                <a:cubicBezTo>
                  <a:pt x="2455" y="620"/>
                  <a:pt x="2462" y="602"/>
                  <a:pt x="2466" y="584"/>
                </a:cubicBezTo>
                <a:cubicBezTo>
                  <a:pt x="2468" y="579"/>
                  <a:pt x="2469" y="572"/>
                  <a:pt x="2467" y="569"/>
                </a:cubicBezTo>
                <a:cubicBezTo>
                  <a:pt x="2460" y="560"/>
                  <a:pt x="2462" y="552"/>
                  <a:pt x="2468" y="544"/>
                </a:cubicBezTo>
                <a:cubicBezTo>
                  <a:pt x="2470" y="541"/>
                  <a:pt x="2472" y="538"/>
                  <a:pt x="2472" y="534"/>
                </a:cubicBezTo>
                <a:cubicBezTo>
                  <a:pt x="2473" y="526"/>
                  <a:pt x="2473" y="518"/>
                  <a:pt x="2473" y="510"/>
                </a:cubicBezTo>
                <a:cubicBezTo>
                  <a:pt x="2474" y="500"/>
                  <a:pt x="2476" y="490"/>
                  <a:pt x="2476" y="480"/>
                </a:cubicBezTo>
                <a:cubicBezTo>
                  <a:pt x="2477" y="478"/>
                  <a:pt x="2474" y="475"/>
                  <a:pt x="2473" y="472"/>
                </a:cubicBezTo>
                <a:cubicBezTo>
                  <a:pt x="2471" y="474"/>
                  <a:pt x="2469" y="475"/>
                  <a:pt x="2467" y="477"/>
                </a:cubicBezTo>
                <a:cubicBezTo>
                  <a:pt x="2456" y="487"/>
                  <a:pt x="2447" y="497"/>
                  <a:pt x="2436" y="506"/>
                </a:cubicBezTo>
                <a:cubicBezTo>
                  <a:pt x="2423" y="518"/>
                  <a:pt x="2408" y="528"/>
                  <a:pt x="2395" y="540"/>
                </a:cubicBezTo>
                <a:cubicBezTo>
                  <a:pt x="2390" y="544"/>
                  <a:pt x="2384" y="552"/>
                  <a:pt x="2385" y="557"/>
                </a:cubicBezTo>
                <a:cubicBezTo>
                  <a:pt x="2388" y="569"/>
                  <a:pt x="2383" y="578"/>
                  <a:pt x="2376" y="588"/>
                </a:cubicBezTo>
                <a:cubicBezTo>
                  <a:pt x="2374" y="590"/>
                  <a:pt x="2374" y="593"/>
                  <a:pt x="2373" y="596"/>
                </a:cubicBezTo>
                <a:cubicBezTo>
                  <a:pt x="2370" y="606"/>
                  <a:pt x="2367" y="616"/>
                  <a:pt x="2364" y="626"/>
                </a:cubicBezTo>
                <a:cubicBezTo>
                  <a:pt x="2363" y="628"/>
                  <a:pt x="2360" y="629"/>
                  <a:pt x="2357" y="630"/>
                </a:cubicBezTo>
                <a:cubicBezTo>
                  <a:pt x="2349" y="633"/>
                  <a:pt x="2345" y="627"/>
                  <a:pt x="2337" y="621"/>
                </a:cubicBezTo>
                <a:cubicBezTo>
                  <a:pt x="2338" y="630"/>
                  <a:pt x="2338" y="637"/>
                  <a:pt x="2339" y="643"/>
                </a:cubicBezTo>
                <a:cubicBezTo>
                  <a:pt x="2340" y="647"/>
                  <a:pt x="2340" y="652"/>
                  <a:pt x="2342" y="654"/>
                </a:cubicBezTo>
                <a:cubicBezTo>
                  <a:pt x="2351" y="664"/>
                  <a:pt x="2350" y="667"/>
                  <a:pt x="2338" y="671"/>
                </a:cubicBezTo>
                <a:cubicBezTo>
                  <a:pt x="2336" y="672"/>
                  <a:pt x="2333" y="676"/>
                  <a:pt x="2333" y="678"/>
                </a:cubicBezTo>
                <a:cubicBezTo>
                  <a:pt x="2334" y="687"/>
                  <a:pt x="2337" y="696"/>
                  <a:pt x="2338" y="706"/>
                </a:cubicBezTo>
                <a:cubicBezTo>
                  <a:pt x="2341" y="722"/>
                  <a:pt x="2344" y="738"/>
                  <a:pt x="2347" y="754"/>
                </a:cubicBezTo>
                <a:close/>
                <a:moveTo>
                  <a:pt x="2185" y="524"/>
                </a:moveTo>
                <a:cubicBezTo>
                  <a:pt x="2174" y="534"/>
                  <a:pt x="2160" y="543"/>
                  <a:pt x="2151" y="556"/>
                </a:cubicBezTo>
                <a:cubicBezTo>
                  <a:pt x="2137" y="576"/>
                  <a:pt x="2125" y="599"/>
                  <a:pt x="2104" y="614"/>
                </a:cubicBezTo>
                <a:cubicBezTo>
                  <a:pt x="2103" y="615"/>
                  <a:pt x="2102" y="616"/>
                  <a:pt x="2101" y="618"/>
                </a:cubicBezTo>
                <a:cubicBezTo>
                  <a:pt x="2094" y="628"/>
                  <a:pt x="2086" y="638"/>
                  <a:pt x="2079" y="649"/>
                </a:cubicBezTo>
                <a:cubicBezTo>
                  <a:pt x="2076" y="653"/>
                  <a:pt x="2075" y="659"/>
                  <a:pt x="2075" y="664"/>
                </a:cubicBezTo>
                <a:cubicBezTo>
                  <a:pt x="2073" y="673"/>
                  <a:pt x="2073" y="683"/>
                  <a:pt x="2071" y="692"/>
                </a:cubicBezTo>
                <a:cubicBezTo>
                  <a:pt x="2069" y="699"/>
                  <a:pt x="2070" y="702"/>
                  <a:pt x="2077" y="704"/>
                </a:cubicBezTo>
                <a:cubicBezTo>
                  <a:pt x="2103" y="715"/>
                  <a:pt x="2130" y="726"/>
                  <a:pt x="2156" y="738"/>
                </a:cubicBezTo>
                <a:cubicBezTo>
                  <a:pt x="2162" y="740"/>
                  <a:pt x="2165" y="739"/>
                  <a:pt x="2167" y="733"/>
                </a:cubicBezTo>
                <a:cubicBezTo>
                  <a:pt x="2169" y="729"/>
                  <a:pt x="2172" y="724"/>
                  <a:pt x="2174" y="719"/>
                </a:cubicBezTo>
                <a:cubicBezTo>
                  <a:pt x="2179" y="711"/>
                  <a:pt x="2189" y="705"/>
                  <a:pt x="2183" y="693"/>
                </a:cubicBezTo>
                <a:cubicBezTo>
                  <a:pt x="2182" y="692"/>
                  <a:pt x="2183" y="689"/>
                  <a:pt x="2184" y="688"/>
                </a:cubicBezTo>
                <a:cubicBezTo>
                  <a:pt x="2190" y="683"/>
                  <a:pt x="2201" y="679"/>
                  <a:pt x="2186" y="671"/>
                </a:cubicBezTo>
                <a:cubicBezTo>
                  <a:pt x="2186" y="671"/>
                  <a:pt x="2187" y="671"/>
                  <a:pt x="2186" y="670"/>
                </a:cubicBezTo>
                <a:cubicBezTo>
                  <a:pt x="2182" y="652"/>
                  <a:pt x="2178" y="635"/>
                  <a:pt x="2185" y="616"/>
                </a:cubicBezTo>
                <a:cubicBezTo>
                  <a:pt x="2186" y="613"/>
                  <a:pt x="2186" y="609"/>
                  <a:pt x="2186" y="605"/>
                </a:cubicBezTo>
                <a:cubicBezTo>
                  <a:pt x="2186" y="589"/>
                  <a:pt x="2186" y="573"/>
                  <a:pt x="2192" y="558"/>
                </a:cubicBezTo>
                <a:cubicBezTo>
                  <a:pt x="2197" y="547"/>
                  <a:pt x="2199" y="534"/>
                  <a:pt x="2185" y="524"/>
                </a:cubicBezTo>
                <a:close/>
                <a:moveTo>
                  <a:pt x="1366" y="777"/>
                </a:moveTo>
                <a:cubicBezTo>
                  <a:pt x="1379" y="785"/>
                  <a:pt x="1522" y="814"/>
                  <a:pt x="1529" y="811"/>
                </a:cubicBezTo>
                <a:cubicBezTo>
                  <a:pt x="1499" y="768"/>
                  <a:pt x="1404" y="762"/>
                  <a:pt x="1366" y="777"/>
                </a:cubicBezTo>
                <a:close/>
                <a:moveTo>
                  <a:pt x="1885" y="487"/>
                </a:moveTo>
                <a:cubicBezTo>
                  <a:pt x="1880" y="491"/>
                  <a:pt x="1878" y="493"/>
                  <a:pt x="1875" y="494"/>
                </a:cubicBezTo>
                <a:cubicBezTo>
                  <a:pt x="1867" y="498"/>
                  <a:pt x="1866" y="504"/>
                  <a:pt x="1870" y="512"/>
                </a:cubicBezTo>
                <a:cubicBezTo>
                  <a:pt x="1872" y="518"/>
                  <a:pt x="1872" y="524"/>
                  <a:pt x="1873" y="530"/>
                </a:cubicBezTo>
                <a:cubicBezTo>
                  <a:pt x="1874" y="536"/>
                  <a:pt x="1874" y="542"/>
                  <a:pt x="1875" y="548"/>
                </a:cubicBezTo>
                <a:cubicBezTo>
                  <a:pt x="1876" y="551"/>
                  <a:pt x="1879" y="555"/>
                  <a:pt x="1881" y="555"/>
                </a:cubicBezTo>
                <a:cubicBezTo>
                  <a:pt x="1887" y="554"/>
                  <a:pt x="1896" y="554"/>
                  <a:pt x="1898" y="550"/>
                </a:cubicBezTo>
                <a:cubicBezTo>
                  <a:pt x="1906" y="538"/>
                  <a:pt x="1910" y="523"/>
                  <a:pt x="1918" y="511"/>
                </a:cubicBezTo>
                <a:cubicBezTo>
                  <a:pt x="1923" y="501"/>
                  <a:pt x="1919" y="494"/>
                  <a:pt x="1913" y="487"/>
                </a:cubicBezTo>
                <a:cubicBezTo>
                  <a:pt x="1912" y="485"/>
                  <a:pt x="1908" y="484"/>
                  <a:pt x="1906" y="484"/>
                </a:cubicBezTo>
                <a:cubicBezTo>
                  <a:pt x="1905" y="485"/>
                  <a:pt x="1903" y="488"/>
                  <a:pt x="1903" y="491"/>
                </a:cubicBezTo>
                <a:cubicBezTo>
                  <a:pt x="1902" y="499"/>
                  <a:pt x="1902" y="507"/>
                  <a:pt x="1900" y="515"/>
                </a:cubicBezTo>
                <a:cubicBezTo>
                  <a:pt x="1900" y="518"/>
                  <a:pt x="1896" y="521"/>
                  <a:pt x="1894" y="523"/>
                </a:cubicBezTo>
                <a:cubicBezTo>
                  <a:pt x="1891" y="521"/>
                  <a:pt x="1887" y="518"/>
                  <a:pt x="1887" y="515"/>
                </a:cubicBezTo>
                <a:cubicBezTo>
                  <a:pt x="1886" y="510"/>
                  <a:pt x="1887" y="505"/>
                  <a:pt x="1887" y="499"/>
                </a:cubicBezTo>
                <a:cubicBezTo>
                  <a:pt x="1887" y="496"/>
                  <a:pt x="1886" y="492"/>
                  <a:pt x="1885" y="487"/>
                </a:cubicBezTo>
                <a:close/>
                <a:moveTo>
                  <a:pt x="2712" y="705"/>
                </a:moveTo>
                <a:cubicBezTo>
                  <a:pt x="2710" y="705"/>
                  <a:pt x="2709" y="704"/>
                  <a:pt x="2707" y="704"/>
                </a:cubicBezTo>
                <a:cubicBezTo>
                  <a:pt x="2705" y="708"/>
                  <a:pt x="2703" y="713"/>
                  <a:pt x="2700" y="717"/>
                </a:cubicBezTo>
                <a:cubicBezTo>
                  <a:pt x="2695" y="725"/>
                  <a:pt x="2690" y="735"/>
                  <a:pt x="2683" y="741"/>
                </a:cubicBezTo>
                <a:cubicBezTo>
                  <a:pt x="2675" y="749"/>
                  <a:pt x="2672" y="761"/>
                  <a:pt x="2679" y="767"/>
                </a:cubicBezTo>
                <a:cubicBezTo>
                  <a:pt x="2680" y="766"/>
                  <a:pt x="2681" y="766"/>
                  <a:pt x="2681" y="766"/>
                </a:cubicBezTo>
                <a:cubicBezTo>
                  <a:pt x="2691" y="749"/>
                  <a:pt x="2702" y="733"/>
                  <a:pt x="2711" y="716"/>
                </a:cubicBezTo>
                <a:cubicBezTo>
                  <a:pt x="2713" y="713"/>
                  <a:pt x="2712" y="709"/>
                  <a:pt x="2712" y="705"/>
                </a:cubicBezTo>
                <a:close/>
                <a:moveTo>
                  <a:pt x="2759" y="641"/>
                </a:moveTo>
                <a:cubicBezTo>
                  <a:pt x="2758" y="640"/>
                  <a:pt x="2756" y="639"/>
                  <a:pt x="2755" y="638"/>
                </a:cubicBezTo>
                <a:cubicBezTo>
                  <a:pt x="2743" y="652"/>
                  <a:pt x="2730" y="665"/>
                  <a:pt x="2717" y="679"/>
                </a:cubicBezTo>
                <a:cubicBezTo>
                  <a:pt x="2721" y="683"/>
                  <a:pt x="2724" y="687"/>
                  <a:pt x="2728" y="692"/>
                </a:cubicBezTo>
                <a:cubicBezTo>
                  <a:pt x="2739" y="674"/>
                  <a:pt x="2749" y="657"/>
                  <a:pt x="2759" y="641"/>
                </a:cubicBezTo>
                <a:close/>
                <a:moveTo>
                  <a:pt x="1911" y="568"/>
                </a:moveTo>
                <a:cubicBezTo>
                  <a:pt x="1902" y="564"/>
                  <a:pt x="1879" y="565"/>
                  <a:pt x="1879" y="570"/>
                </a:cubicBezTo>
                <a:cubicBezTo>
                  <a:pt x="1877" y="577"/>
                  <a:pt x="1878" y="585"/>
                  <a:pt x="1878" y="592"/>
                </a:cubicBezTo>
                <a:cubicBezTo>
                  <a:pt x="1879" y="593"/>
                  <a:pt x="1880" y="593"/>
                  <a:pt x="1881" y="593"/>
                </a:cubicBezTo>
                <a:cubicBezTo>
                  <a:pt x="1891" y="585"/>
                  <a:pt x="1900" y="577"/>
                  <a:pt x="1911" y="568"/>
                </a:cubicBezTo>
                <a:close/>
                <a:moveTo>
                  <a:pt x="2789" y="650"/>
                </a:moveTo>
                <a:cubicBezTo>
                  <a:pt x="2787" y="649"/>
                  <a:pt x="2785" y="649"/>
                  <a:pt x="2784" y="648"/>
                </a:cubicBezTo>
                <a:cubicBezTo>
                  <a:pt x="2778" y="656"/>
                  <a:pt x="2772" y="663"/>
                  <a:pt x="2768" y="671"/>
                </a:cubicBezTo>
                <a:cubicBezTo>
                  <a:pt x="2766" y="674"/>
                  <a:pt x="2769" y="680"/>
                  <a:pt x="2770" y="684"/>
                </a:cubicBezTo>
                <a:cubicBezTo>
                  <a:pt x="2773" y="682"/>
                  <a:pt x="2776" y="680"/>
                  <a:pt x="2779" y="678"/>
                </a:cubicBezTo>
                <a:cubicBezTo>
                  <a:pt x="2781" y="674"/>
                  <a:pt x="2784" y="670"/>
                  <a:pt x="2785" y="666"/>
                </a:cubicBezTo>
                <a:cubicBezTo>
                  <a:pt x="2787" y="661"/>
                  <a:pt x="2788" y="655"/>
                  <a:pt x="2789" y="650"/>
                </a:cubicBezTo>
                <a:close/>
                <a:moveTo>
                  <a:pt x="2724" y="758"/>
                </a:moveTo>
                <a:cubicBezTo>
                  <a:pt x="2738" y="748"/>
                  <a:pt x="2743" y="734"/>
                  <a:pt x="2736" y="726"/>
                </a:cubicBezTo>
                <a:cubicBezTo>
                  <a:pt x="2721" y="740"/>
                  <a:pt x="2718" y="749"/>
                  <a:pt x="2724" y="758"/>
                </a:cubicBezTo>
                <a:close/>
                <a:moveTo>
                  <a:pt x="2714" y="764"/>
                </a:moveTo>
                <a:cubicBezTo>
                  <a:pt x="2699" y="777"/>
                  <a:pt x="2696" y="788"/>
                  <a:pt x="2704" y="793"/>
                </a:cubicBezTo>
                <a:cubicBezTo>
                  <a:pt x="2718" y="778"/>
                  <a:pt x="2720" y="773"/>
                  <a:pt x="2714" y="764"/>
                </a:cubicBezTo>
                <a:close/>
                <a:moveTo>
                  <a:pt x="2747" y="723"/>
                </a:moveTo>
                <a:cubicBezTo>
                  <a:pt x="2761" y="711"/>
                  <a:pt x="2763" y="703"/>
                  <a:pt x="2756" y="696"/>
                </a:cubicBezTo>
                <a:cubicBezTo>
                  <a:pt x="2742" y="708"/>
                  <a:pt x="2740" y="712"/>
                  <a:pt x="2747" y="723"/>
                </a:cubicBezTo>
                <a:close/>
                <a:moveTo>
                  <a:pt x="2687" y="826"/>
                </a:moveTo>
                <a:cubicBezTo>
                  <a:pt x="2690" y="818"/>
                  <a:pt x="2694" y="811"/>
                  <a:pt x="2697" y="805"/>
                </a:cubicBezTo>
                <a:cubicBezTo>
                  <a:pt x="2683" y="811"/>
                  <a:pt x="2680" y="819"/>
                  <a:pt x="2687" y="826"/>
                </a:cubicBezTo>
                <a:close/>
                <a:moveTo>
                  <a:pt x="2360" y="608"/>
                </a:moveTo>
                <a:cubicBezTo>
                  <a:pt x="2361" y="600"/>
                  <a:pt x="2361" y="595"/>
                  <a:pt x="2362" y="590"/>
                </a:cubicBezTo>
                <a:cubicBezTo>
                  <a:pt x="2360" y="590"/>
                  <a:pt x="2356" y="590"/>
                  <a:pt x="2355" y="591"/>
                </a:cubicBezTo>
                <a:cubicBezTo>
                  <a:pt x="2351" y="596"/>
                  <a:pt x="2352" y="601"/>
                  <a:pt x="2360" y="60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="" xmlns:a16="http://schemas.microsoft.com/office/drawing/2014/main" id="{7A7196E6-5CCE-4093-B4F0-F4442DE9AA87}"/>
              </a:ext>
            </a:extLst>
          </p:cNvPr>
          <p:cNvSpPr>
            <a:spLocks/>
          </p:cNvSpPr>
          <p:nvPr/>
        </p:nvSpPr>
        <p:spPr bwMode="auto">
          <a:xfrm>
            <a:off x="9229235" y="0"/>
            <a:ext cx="588534" cy="2537290"/>
          </a:xfrm>
          <a:custGeom>
            <a:avLst/>
            <a:gdLst>
              <a:gd name="connsiteX0" fmla="*/ 70050 w 588534"/>
              <a:gd name="connsiteY0" fmla="*/ 0 h 2537290"/>
              <a:gd name="connsiteX1" fmla="*/ 147182 w 588534"/>
              <a:gd name="connsiteY1" fmla="*/ 0 h 2537290"/>
              <a:gd name="connsiteX2" fmla="*/ 151432 w 588534"/>
              <a:gd name="connsiteY2" fmla="*/ 138082 h 2537290"/>
              <a:gd name="connsiteX3" fmla="*/ 194669 w 588534"/>
              <a:gd name="connsiteY3" fmla="*/ 1542709 h 2537290"/>
              <a:gd name="connsiteX4" fmla="*/ 294266 w 588534"/>
              <a:gd name="connsiteY4" fmla="*/ 1542709 h 2537290"/>
              <a:gd name="connsiteX5" fmla="*/ 380284 w 588534"/>
              <a:gd name="connsiteY5" fmla="*/ 1542709 h 2537290"/>
              <a:gd name="connsiteX6" fmla="*/ 386386 w 588534"/>
              <a:gd name="connsiteY6" fmla="*/ 134471 h 2537290"/>
              <a:gd name="connsiteX7" fmla="*/ 386968 w 588534"/>
              <a:gd name="connsiteY7" fmla="*/ 0 h 2537290"/>
              <a:gd name="connsiteX8" fmla="*/ 463958 w 588534"/>
              <a:gd name="connsiteY8" fmla="*/ 0 h 2537290"/>
              <a:gd name="connsiteX9" fmla="*/ 463251 w 588534"/>
              <a:gd name="connsiteY9" fmla="*/ 163399 h 2537290"/>
              <a:gd name="connsiteX10" fmla="*/ 457246 w 588534"/>
              <a:gd name="connsiteY10" fmla="*/ 1551570 h 2537290"/>
              <a:gd name="connsiteX11" fmla="*/ 516099 w 588534"/>
              <a:gd name="connsiteY11" fmla="*/ 1591446 h 2537290"/>
              <a:gd name="connsiteX12" fmla="*/ 552317 w 588534"/>
              <a:gd name="connsiteY12" fmla="*/ 1631322 h 2537290"/>
              <a:gd name="connsiteX13" fmla="*/ 588534 w 588534"/>
              <a:gd name="connsiteY13" fmla="*/ 1719936 h 2537290"/>
              <a:gd name="connsiteX14" fmla="*/ 588534 w 588534"/>
              <a:gd name="connsiteY14" fmla="*/ 1892734 h 2537290"/>
              <a:gd name="connsiteX15" fmla="*/ 561371 w 588534"/>
              <a:gd name="connsiteY15" fmla="*/ 1972487 h 2537290"/>
              <a:gd name="connsiteX16" fmla="*/ 421028 w 588534"/>
              <a:gd name="connsiteY16" fmla="*/ 2167438 h 2537290"/>
              <a:gd name="connsiteX17" fmla="*/ 384811 w 588534"/>
              <a:gd name="connsiteY17" fmla="*/ 2198453 h 2537290"/>
              <a:gd name="connsiteX18" fmla="*/ 384811 w 588534"/>
              <a:gd name="connsiteY18" fmla="*/ 2202884 h 2537290"/>
              <a:gd name="connsiteX19" fmla="*/ 344067 w 588534"/>
              <a:gd name="connsiteY19" fmla="*/ 2362388 h 2537290"/>
              <a:gd name="connsiteX20" fmla="*/ 484408 w 588534"/>
              <a:gd name="connsiteY20" fmla="*/ 2371249 h 2537290"/>
              <a:gd name="connsiteX21" fmla="*/ 511572 w 588534"/>
              <a:gd name="connsiteY21" fmla="*/ 2269344 h 2537290"/>
              <a:gd name="connsiteX22" fmla="*/ 511572 w 588534"/>
              <a:gd name="connsiteY22" fmla="*/ 2256052 h 2537290"/>
              <a:gd name="connsiteX23" fmla="*/ 511572 w 588534"/>
              <a:gd name="connsiteY23" fmla="*/ 2225037 h 2537290"/>
              <a:gd name="connsiteX24" fmla="*/ 543262 w 588534"/>
              <a:gd name="connsiteY24" fmla="*/ 2220606 h 2537290"/>
              <a:gd name="connsiteX25" fmla="*/ 552317 w 588534"/>
              <a:gd name="connsiteY25" fmla="*/ 2260482 h 2537290"/>
              <a:gd name="connsiteX26" fmla="*/ 552317 w 588534"/>
              <a:gd name="connsiteY26" fmla="*/ 2273774 h 2537290"/>
              <a:gd name="connsiteX27" fmla="*/ 552317 w 588534"/>
              <a:gd name="connsiteY27" fmla="*/ 2287066 h 2537290"/>
              <a:gd name="connsiteX28" fmla="*/ 543262 w 588534"/>
              <a:gd name="connsiteY28" fmla="*/ 2464295 h 2537290"/>
              <a:gd name="connsiteX29" fmla="*/ 307849 w 588534"/>
              <a:gd name="connsiteY29" fmla="*/ 2526324 h 2537290"/>
              <a:gd name="connsiteX30" fmla="*/ 172033 w 588534"/>
              <a:gd name="connsiteY30" fmla="*/ 2309220 h 2537290"/>
              <a:gd name="connsiteX31" fmla="*/ 203723 w 588534"/>
              <a:gd name="connsiteY31" fmla="*/ 2202884 h 2537290"/>
              <a:gd name="connsiteX32" fmla="*/ 167506 w 588534"/>
              <a:gd name="connsiteY32" fmla="*/ 2167438 h 2537290"/>
              <a:gd name="connsiteX33" fmla="*/ 27163 w 588534"/>
              <a:gd name="connsiteY33" fmla="*/ 1972487 h 2537290"/>
              <a:gd name="connsiteX34" fmla="*/ 0 w 588534"/>
              <a:gd name="connsiteY34" fmla="*/ 1892734 h 2537290"/>
              <a:gd name="connsiteX35" fmla="*/ 0 w 588534"/>
              <a:gd name="connsiteY35" fmla="*/ 1719936 h 2537290"/>
              <a:gd name="connsiteX36" fmla="*/ 36217 w 588534"/>
              <a:gd name="connsiteY36" fmla="*/ 1631322 h 2537290"/>
              <a:gd name="connsiteX37" fmla="*/ 72435 w 588534"/>
              <a:gd name="connsiteY37" fmla="*/ 1591446 h 2537290"/>
              <a:gd name="connsiteX38" fmla="*/ 117707 w 588534"/>
              <a:gd name="connsiteY38" fmla="*/ 1556001 h 2537290"/>
              <a:gd name="connsiteX39" fmla="*/ 73771 w 588534"/>
              <a:gd name="connsiteY39" fmla="*/ 121486 h 253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88534" h="2537290">
                <a:moveTo>
                  <a:pt x="70050" y="0"/>
                </a:moveTo>
                <a:lnTo>
                  <a:pt x="147182" y="0"/>
                </a:lnTo>
                <a:lnTo>
                  <a:pt x="151432" y="138082"/>
                </a:lnTo>
                <a:cubicBezTo>
                  <a:pt x="164391" y="559084"/>
                  <a:pt x="178753" y="1025650"/>
                  <a:pt x="194669" y="1542709"/>
                </a:cubicBezTo>
                <a:cubicBezTo>
                  <a:pt x="194669" y="1542709"/>
                  <a:pt x="194669" y="1542709"/>
                  <a:pt x="294266" y="1542709"/>
                </a:cubicBezTo>
                <a:cubicBezTo>
                  <a:pt x="294266" y="1542709"/>
                  <a:pt x="294266" y="1542709"/>
                  <a:pt x="380284" y="1542709"/>
                </a:cubicBezTo>
                <a:cubicBezTo>
                  <a:pt x="380284" y="1542709"/>
                  <a:pt x="380284" y="1542709"/>
                  <a:pt x="386386" y="134471"/>
                </a:cubicBezTo>
                <a:lnTo>
                  <a:pt x="386968" y="0"/>
                </a:lnTo>
                <a:lnTo>
                  <a:pt x="463958" y="0"/>
                </a:lnTo>
                <a:lnTo>
                  <a:pt x="463251" y="163399"/>
                </a:lnTo>
                <a:cubicBezTo>
                  <a:pt x="461451" y="579469"/>
                  <a:pt x="459456" y="1040568"/>
                  <a:pt x="457246" y="1551570"/>
                </a:cubicBezTo>
                <a:cubicBezTo>
                  <a:pt x="479882" y="1560432"/>
                  <a:pt x="497990" y="1573724"/>
                  <a:pt x="516099" y="1591446"/>
                </a:cubicBezTo>
                <a:cubicBezTo>
                  <a:pt x="516099" y="1591446"/>
                  <a:pt x="516099" y="1591446"/>
                  <a:pt x="552317" y="1631322"/>
                </a:cubicBezTo>
                <a:cubicBezTo>
                  <a:pt x="574953" y="1653476"/>
                  <a:pt x="588534" y="1688921"/>
                  <a:pt x="588534" y="1719936"/>
                </a:cubicBezTo>
                <a:cubicBezTo>
                  <a:pt x="588534" y="1719936"/>
                  <a:pt x="588534" y="1719936"/>
                  <a:pt x="588534" y="1892734"/>
                </a:cubicBezTo>
                <a:cubicBezTo>
                  <a:pt x="588534" y="1919318"/>
                  <a:pt x="579479" y="1945902"/>
                  <a:pt x="561371" y="1972487"/>
                </a:cubicBezTo>
                <a:cubicBezTo>
                  <a:pt x="561371" y="1972487"/>
                  <a:pt x="561371" y="1972487"/>
                  <a:pt x="421028" y="2167438"/>
                </a:cubicBezTo>
                <a:cubicBezTo>
                  <a:pt x="411973" y="2180730"/>
                  <a:pt x="398392" y="2189591"/>
                  <a:pt x="384811" y="2198453"/>
                </a:cubicBezTo>
                <a:cubicBezTo>
                  <a:pt x="384811" y="2202884"/>
                  <a:pt x="384811" y="2202884"/>
                  <a:pt x="384811" y="2202884"/>
                </a:cubicBezTo>
                <a:cubicBezTo>
                  <a:pt x="366701" y="2233898"/>
                  <a:pt x="325957" y="2313650"/>
                  <a:pt x="344067" y="2362388"/>
                </a:cubicBezTo>
                <a:cubicBezTo>
                  <a:pt x="362175" y="2411127"/>
                  <a:pt x="457246" y="2415557"/>
                  <a:pt x="484408" y="2371249"/>
                </a:cubicBezTo>
                <a:cubicBezTo>
                  <a:pt x="497990" y="2349096"/>
                  <a:pt x="507044" y="2304789"/>
                  <a:pt x="511572" y="2269344"/>
                </a:cubicBezTo>
                <a:cubicBezTo>
                  <a:pt x="511572" y="2264913"/>
                  <a:pt x="511572" y="2260482"/>
                  <a:pt x="511572" y="2256052"/>
                </a:cubicBezTo>
                <a:cubicBezTo>
                  <a:pt x="511572" y="2251621"/>
                  <a:pt x="511572" y="2238329"/>
                  <a:pt x="511572" y="2225037"/>
                </a:cubicBezTo>
                <a:cubicBezTo>
                  <a:pt x="511572" y="2207314"/>
                  <a:pt x="538735" y="2202884"/>
                  <a:pt x="543262" y="2220606"/>
                </a:cubicBezTo>
                <a:cubicBezTo>
                  <a:pt x="547790" y="2233898"/>
                  <a:pt x="547790" y="2251621"/>
                  <a:pt x="552317" y="2260482"/>
                </a:cubicBezTo>
                <a:cubicBezTo>
                  <a:pt x="552317" y="2264913"/>
                  <a:pt x="552317" y="2269344"/>
                  <a:pt x="552317" y="2273774"/>
                </a:cubicBezTo>
                <a:cubicBezTo>
                  <a:pt x="552317" y="2278205"/>
                  <a:pt x="552317" y="2282636"/>
                  <a:pt x="552317" y="2287066"/>
                </a:cubicBezTo>
                <a:cubicBezTo>
                  <a:pt x="556843" y="2313650"/>
                  <a:pt x="584007" y="2388973"/>
                  <a:pt x="543262" y="2464295"/>
                </a:cubicBezTo>
                <a:cubicBezTo>
                  <a:pt x="507044" y="2530755"/>
                  <a:pt x="393865" y="2552908"/>
                  <a:pt x="307849" y="2526324"/>
                </a:cubicBezTo>
                <a:cubicBezTo>
                  <a:pt x="208250" y="2495309"/>
                  <a:pt x="162978" y="2397835"/>
                  <a:pt x="172033" y="2309220"/>
                </a:cubicBezTo>
                <a:cubicBezTo>
                  <a:pt x="176561" y="2273774"/>
                  <a:pt x="190142" y="2233898"/>
                  <a:pt x="203723" y="2202884"/>
                </a:cubicBezTo>
                <a:cubicBezTo>
                  <a:pt x="190142" y="2194022"/>
                  <a:pt x="176561" y="2180730"/>
                  <a:pt x="167506" y="2167438"/>
                </a:cubicBezTo>
                <a:cubicBezTo>
                  <a:pt x="167506" y="2167438"/>
                  <a:pt x="167506" y="2167438"/>
                  <a:pt x="27163" y="1972487"/>
                </a:cubicBezTo>
                <a:cubicBezTo>
                  <a:pt x="9055" y="1945902"/>
                  <a:pt x="0" y="1919318"/>
                  <a:pt x="0" y="1892734"/>
                </a:cubicBezTo>
                <a:cubicBezTo>
                  <a:pt x="0" y="1892734"/>
                  <a:pt x="0" y="1892734"/>
                  <a:pt x="0" y="1719936"/>
                </a:cubicBezTo>
                <a:cubicBezTo>
                  <a:pt x="0" y="1688921"/>
                  <a:pt x="13581" y="1653476"/>
                  <a:pt x="36217" y="1631322"/>
                </a:cubicBezTo>
                <a:cubicBezTo>
                  <a:pt x="36217" y="1631322"/>
                  <a:pt x="36217" y="1631322"/>
                  <a:pt x="72435" y="1591446"/>
                </a:cubicBezTo>
                <a:cubicBezTo>
                  <a:pt x="86016" y="1578154"/>
                  <a:pt x="99598" y="1564862"/>
                  <a:pt x="117707" y="1556001"/>
                </a:cubicBezTo>
                <a:cubicBezTo>
                  <a:pt x="117707" y="1556001"/>
                  <a:pt x="117707" y="1556001"/>
                  <a:pt x="73771" y="1214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hlinkClick r:id="rId2"/>
            <a:extLst>
              <a:ext uri="{FF2B5EF4-FFF2-40B4-BE49-F238E27FC236}">
                <a16:creationId xmlns="" xmlns:a16="http://schemas.microsoft.com/office/drawing/2014/main" id="{9519677B-9C04-4A0E-B3CE-52B49BB49427}"/>
              </a:ext>
            </a:extLst>
          </p:cNvPr>
          <p:cNvSpPr txBox="1"/>
          <p:nvPr/>
        </p:nvSpPr>
        <p:spPr>
          <a:xfrm>
            <a:off x="559560" y="6399673"/>
            <a:ext cx="63597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http://www.free-powerpoint-templates-design.com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CDC38B4-5D5A-4CFF-8275-75F6BEE39CD4}"/>
              </a:ext>
            </a:extLst>
          </p:cNvPr>
          <p:cNvSpPr txBox="1"/>
          <p:nvPr/>
        </p:nvSpPr>
        <p:spPr>
          <a:xfrm>
            <a:off x="627800" y="2508363"/>
            <a:ext cx="635977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 </a:t>
            </a:r>
            <a:r>
              <a:rPr lang="en-US" altLang="ko-KR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science</a:t>
            </a:r>
          </a:p>
          <a:p>
            <a:r>
              <a:rPr lang="en-US" sz="2400" b="1" i="1" dirty="0"/>
              <a:t>Jumagaliyeva Gulbakhyt</a:t>
            </a:r>
          </a:p>
          <a:p>
            <a:r>
              <a:rPr lang="en-US" sz="2400" b="1" i="1" dirty="0"/>
              <a:t>QVVXU3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9559" y="1240839"/>
            <a:ext cx="67895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Experimental study of </a:t>
            </a:r>
            <a:b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</a:b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Arial" pitchFamily="34" charset="0"/>
              </a:rPr>
              <a:t>light-transmitting concrete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59559" y="2537290"/>
            <a:ext cx="4122973" cy="1210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1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1">
            <a:extLst>
              <a:ext uri="{FF2B5EF4-FFF2-40B4-BE49-F238E27FC236}">
                <a16:creationId xmlns="" xmlns:a16="http://schemas.microsoft.com/office/drawing/2014/main" id="{A32C5EDE-3BCF-476E-A090-BC749D8251EE}"/>
              </a:ext>
            </a:extLst>
          </p:cNvPr>
          <p:cNvSpPr/>
          <p:nvPr/>
        </p:nvSpPr>
        <p:spPr>
          <a:xfrm>
            <a:off x="2086175" y="4214828"/>
            <a:ext cx="1036890" cy="5835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9F5CADC0-D105-456E-A458-B31CEF7A61BC}"/>
              </a:ext>
            </a:extLst>
          </p:cNvPr>
          <p:cNvSpPr/>
          <p:nvPr/>
        </p:nvSpPr>
        <p:spPr>
          <a:xfrm>
            <a:off x="2093994" y="4048017"/>
            <a:ext cx="1188000" cy="169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846236BD-10E9-4C8A-ACA2-E5612D696267}"/>
              </a:ext>
            </a:extLst>
          </p:cNvPr>
          <p:cNvSpPr/>
          <p:nvPr/>
        </p:nvSpPr>
        <p:spPr>
          <a:xfrm>
            <a:off x="3123068" y="4054337"/>
            <a:ext cx="169101" cy="7440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284DE6A1-E851-43C6-9A4D-2FC32D025E92}"/>
              </a:ext>
            </a:extLst>
          </p:cNvPr>
          <p:cNvSpPr/>
          <p:nvPr/>
        </p:nvSpPr>
        <p:spPr>
          <a:xfrm>
            <a:off x="3123066" y="4629282"/>
            <a:ext cx="1188000" cy="169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6DD562FC-0243-4044-A718-0EC65AE4106C}"/>
              </a:ext>
            </a:extLst>
          </p:cNvPr>
          <p:cNvSpPr/>
          <p:nvPr/>
        </p:nvSpPr>
        <p:spPr>
          <a:xfrm>
            <a:off x="4166045" y="4635603"/>
            <a:ext cx="169101" cy="7440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46F69AFE-16C6-4D2B-A1F8-C5A4F19CBD8D}"/>
              </a:ext>
            </a:extLst>
          </p:cNvPr>
          <p:cNvSpPr/>
          <p:nvPr/>
        </p:nvSpPr>
        <p:spPr>
          <a:xfrm>
            <a:off x="4166042" y="5210546"/>
            <a:ext cx="1188000" cy="169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077A3F32-270B-4E2A-B77C-89F44B084157}"/>
              </a:ext>
            </a:extLst>
          </p:cNvPr>
          <p:cNvSpPr/>
          <p:nvPr/>
        </p:nvSpPr>
        <p:spPr>
          <a:xfrm>
            <a:off x="5199090" y="5210544"/>
            <a:ext cx="169101" cy="7503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AB8F465B-768A-4D65-800A-26534DDADF16}"/>
              </a:ext>
            </a:extLst>
          </p:cNvPr>
          <p:cNvSpPr/>
          <p:nvPr/>
        </p:nvSpPr>
        <p:spPr>
          <a:xfrm>
            <a:off x="5199086" y="5791810"/>
            <a:ext cx="1188000" cy="169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91F442FD-630C-42D2-97BC-568597374869}"/>
              </a:ext>
            </a:extLst>
          </p:cNvPr>
          <p:cNvSpPr/>
          <p:nvPr/>
        </p:nvSpPr>
        <p:spPr>
          <a:xfrm>
            <a:off x="6233542" y="5791812"/>
            <a:ext cx="169101" cy="6764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755E2E53-517C-40F4-A216-3DFD085730F0}"/>
              </a:ext>
            </a:extLst>
          </p:cNvPr>
          <p:cNvSpPr/>
          <p:nvPr/>
        </p:nvSpPr>
        <p:spPr>
          <a:xfrm>
            <a:off x="6233539" y="6373077"/>
            <a:ext cx="2952000" cy="169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8" name="Rectangle 47">
            <a:extLst>
              <a:ext uri="{FF2B5EF4-FFF2-40B4-BE49-F238E27FC236}">
                <a16:creationId xmlns="" xmlns:a16="http://schemas.microsoft.com/office/drawing/2014/main" id="{FBCE4F5E-E200-48AA-B811-E265901ED759}"/>
              </a:ext>
            </a:extLst>
          </p:cNvPr>
          <p:cNvSpPr/>
          <p:nvPr/>
        </p:nvSpPr>
        <p:spPr>
          <a:xfrm>
            <a:off x="9016442" y="4817347"/>
            <a:ext cx="169101" cy="17248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12B9B6A1-7FFF-4414-BDB2-700CFADA01A5}"/>
              </a:ext>
            </a:extLst>
          </p:cNvPr>
          <p:cNvSpPr/>
          <p:nvPr/>
        </p:nvSpPr>
        <p:spPr>
          <a:xfrm>
            <a:off x="9040892" y="4817349"/>
            <a:ext cx="1285166" cy="169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285DE02-5742-489E-8EAE-4D2A8E05AE5F}"/>
              </a:ext>
            </a:extLst>
          </p:cNvPr>
          <p:cNvSpPr/>
          <p:nvPr/>
        </p:nvSpPr>
        <p:spPr>
          <a:xfrm>
            <a:off x="10216594" y="4817347"/>
            <a:ext cx="169101" cy="17248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1" name="Rectangle 50">
            <a:extLst>
              <a:ext uri="{FF2B5EF4-FFF2-40B4-BE49-F238E27FC236}">
                <a16:creationId xmlns="" xmlns:a16="http://schemas.microsoft.com/office/drawing/2014/main" id="{10A2708A-74A4-486C-B5E7-E8BAD556119E}"/>
              </a:ext>
            </a:extLst>
          </p:cNvPr>
          <p:cNvSpPr/>
          <p:nvPr/>
        </p:nvSpPr>
        <p:spPr>
          <a:xfrm>
            <a:off x="10216590" y="6373077"/>
            <a:ext cx="1980000" cy="169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AB2FF62D-36F5-4164-AD4C-7C31E190CD34}"/>
              </a:ext>
            </a:extLst>
          </p:cNvPr>
          <p:cNvSpPr/>
          <p:nvPr/>
        </p:nvSpPr>
        <p:spPr>
          <a:xfrm>
            <a:off x="9317678" y="5724696"/>
            <a:ext cx="134234" cy="134234"/>
          </a:xfrm>
          <a:prstGeom prst="ellipse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3" name="직사각형 52">
            <a:extLst>
              <a:ext uri="{FF2B5EF4-FFF2-40B4-BE49-F238E27FC236}">
                <a16:creationId xmlns="" xmlns:a16="http://schemas.microsoft.com/office/drawing/2014/main" id="{EAF1E196-AF0E-4E25-AF6D-EEE6B5CD56F0}"/>
              </a:ext>
            </a:extLst>
          </p:cNvPr>
          <p:cNvSpPr/>
          <p:nvPr/>
        </p:nvSpPr>
        <p:spPr>
          <a:xfrm>
            <a:off x="2093993" y="4797310"/>
            <a:ext cx="2072050" cy="5823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4" name="직사각형 53">
            <a:extLst>
              <a:ext uri="{FF2B5EF4-FFF2-40B4-BE49-F238E27FC236}">
                <a16:creationId xmlns="" xmlns:a16="http://schemas.microsoft.com/office/drawing/2014/main" id="{0E890D17-35D9-4908-AA62-50744FA3CE30}"/>
              </a:ext>
            </a:extLst>
          </p:cNvPr>
          <p:cNvSpPr/>
          <p:nvPr/>
        </p:nvSpPr>
        <p:spPr>
          <a:xfrm>
            <a:off x="2093994" y="5379645"/>
            <a:ext cx="3108494" cy="5812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직사각형 54">
            <a:extLst>
              <a:ext uri="{FF2B5EF4-FFF2-40B4-BE49-F238E27FC236}">
                <a16:creationId xmlns="" xmlns:a16="http://schemas.microsoft.com/office/drawing/2014/main" id="{0F62010E-4487-4C14-AD1B-BB563FE6D95E}"/>
              </a:ext>
            </a:extLst>
          </p:cNvPr>
          <p:cNvSpPr/>
          <p:nvPr/>
        </p:nvSpPr>
        <p:spPr>
          <a:xfrm>
            <a:off x="2093994" y="5953639"/>
            <a:ext cx="4139546" cy="5875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1" name="Text Placeholder 9">
            <a:extLst>
              <a:ext uri="{FF2B5EF4-FFF2-40B4-BE49-F238E27FC236}">
                <a16:creationId xmlns="" xmlns:a16="http://schemas.microsoft.com/office/drawing/2014/main" id="{8061160E-4ECB-4678-B02A-CB5FEEFE1E90}"/>
              </a:ext>
            </a:extLst>
          </p:cNvPr>
          <p:cNvSpPr txBox="1">
            <a:spLocks/>
          </p:cNvSpPr>
          <p:nvPr/>
        </p:nvSpPr>
        <p:spPr>
          <a:xfrm>
            <a:off x="972443" y="287255"/>
            <a:ext cx="11219558" cy="724247"/>
          </a:xfrm>
          <a:prstGeom prst="rect">
            <a:avLst/>
          </a:prstGeom>
        </p:spPr>
        <p:txBody>
          <a:bodyPr anchor="ctr"/>
          <a:lstStyle>
            <a:lvl1pPr marL="0" indent="0" algn="l" defTabSz="91442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685818" indent="-228605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28" indent="-228605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40" indent="-228605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52" indent="-228605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3" indent="-228605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5" indent="-228605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5" indent="-228605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8" indent="-228605" algn="l" defTabSz="914423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66D254AA-0C8E-42C6-A206-79183F6A2839}"/>
              </a:ext>
            </a:extLst>
          </p:cNvPr>
          <p:cNvSpPr/>
          <p:nvPr/>
        </p:nvSpPr>
        <p:spPr>
          <a:xfrm>
            <a:off x="272952" y="287255"/>
            <a:ext cx="368489" cy="7242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="" xmlns:a16="http://schemas.microsoft.com/office/drawing/2014/main" id="{A17A5E6B-8447-4A00-8313-775318AD7BEA}"/>
              </a:ext>
            </a:extLst>
          </p:cNvPr>
          <p:cNvSpPr/>
          <p:nvPr/>
        </p:nvSpPr>
        <p:spPr>
          <a:xfrm>
            <a:off x="-4" y="287254"/>
            <a:ext cx="191071" cy="7242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>
            <a:extLst>
              <a:ext uri="{FF2B5EF4-FFF2-40B4-BE49-F238E27FC236}">
                <a16:creationId xmlns="" xmlns:a16="http://schemas.microsoft.com/office/drawing/2014/main" id="{55F8E571-BBF9-4F37-9B55-8340FC12585C}"/>
              </a:ext>
            </a:extLst>
          </p:cNvPr>
          <p:cNvGrpSpPr/>
          <p:nvPr/>
        </p:nvGrpSpPr>
        <p:grpSpPr>
          <a:xfrm>
            <a:off x="7957856" y="4749704"/>
            <a:ext cx="926451" cy="1707923"/>
            <a:chOff x="433001" y="1399349"/>
            <a:chExt cx="2505075" cy="4618131"/>
          </a:xfrm>
        </p:grpSpPr>
        <p:sp>
          <p:nvSpPr>
            <p:cNvPr id="101" name="Freeform: Shape 100">
              <a:extLst>
                <a:ext uri="{FF2B5EF4-FFF2-40B4-BE49-F238E27FC236}">
                  <a16:creationId xmlns="" xmlns:a16="http://schemas.microsoft.com/office/drawing/2014/main" id="{A6689324-C08C-455E-9AAF-9FB70045DB87}"/>
                </a:ext>
              </a:extLst>
            </p:cNvPr>
            <p:cNvSpPr/>
            <p:nvPr/>
          </p:nvSpPr>
          <p:spPr>
            <a:xfrm flipH="1">
              <a:off x="433001" y="1407380"/>
              <a:ext cx="2505075" cy="4610100"/>
            </a:xfrm>
            <a:custGeom>
              <a:avLst/>
              <a:gdLst>
                <a:gd name="connsiteX0" fmla="*/ 2506574 w 2505075"/>
                <a:gd name="connsiteY0" fmla="*/ 1319831 h 4610100"/>
                <a:gd name="connsiteX1" fmla="*/ 2419896 w 2505075"/>
                <a:gd name="connsiteY1" fmla="*/ 1597008 h 4610100"/>
                <a:gd name="connsiteX2" fmla="*/ 2297024 w 2505075"/>
                <a:gd name="connsiteY2" fmla="*/ 1953243 h 4610100"/>
                <a:gd name="connsiteX3" fmla="*/ 2223681 w 2505075"/>
                <a:gd name="connsiteY3" fmla="*/ 1977056 h 4610100"/>
                <a:gd name="connsiteX4" fmla="*/ 2181771 w 2505075"/>
                <a:gd name="connsiteY4" fmla="*/ 1967531 h 4610100"/>
                <a:gd name="connsiteX5" fmla="*/ 2192249 w 2505075"/>
                <a:gd name="connsiteY5" fmla="*/ 2057066 h 4610100"/>
                <a:gd name="connsiteX6" fmla="*/ 2197964 w 2505075"/>
                <a:gd name="connsiteY6" fmla="*/ 2281856 h 4610100"/>
                <a:gd name="connsiteX7" fmla="*/ 2174151 w 2505075"/>
                <a:gd name="connsiteY7" fmla="*/ 2359961 h 4610100"/>
                <a:gd name="connsiteX8" fmla="*/ 2148434 w 2505075"/>
                <a:gd name="connsiteY8" fmla="*/ 2443781 h 4610100"/>
                <a:gd name="connsiteX9" fmla="*/ 2158911 w 2505075"/>
                <a:gd name="connsiteY9" fmla="*/ 2773346 h 4610100"/>
                <a:gd name="connsiteX10" fmla="*/ 2195106 w 2505075"/>
                <a:gd name="connsiteY10" fmla="*/ 3105768 h 4610100"/>
                <a:gd name="connsiteX11" fmla="*/ 2199869 w 2505075"/>
                <a:gd name="connsiteY11" fmla="*/ 3123866 h 4610100"/>
                <a:gd name="connsiteX12" fmla="*/ 2271306 w 2505075"/>
                <a:gd name="connsiteY12" fmla="*/ 3309603 h 4610100"/>
                <a:gd name="connsiteX13" fmla="*/ 2389416 w 2505075"/>
                <a:gd name="connsiteY13" fmla="*/ 3806808 h 4610100"/>
                <a:gd name="connsiteX14" fmla="*/ 2400846 w 2505075"/>
                <a:gd name="connsiteY14" fmla="*/ 4025883 h 4610100"/>
                <a:gd name="connsiteX15" fmla="*/ 2428469 w 2505075"/>
                <a:gd name="connsiteY15" fmla="*/ 4251626 h 4610100"/>
                <a:gd name="connsiteX16" fmla="*/ 2451329 w 2505075"/>
                <a:gd name="connsiteY16" fmla="*/ 4492608 h 4610100"/>
                <a:gd name="connsiteX17" fmla="*/ 2413229 w 2505075"/>
                <a:gd name="connsiteY17" fmla="*/ 4541186 h 4610100"/>
                <a:gd name="connsiteX18" fmla="*/ 2241779 w 2505075"/>
                <a:gd name="connsiteY18" fmla="*/ 4529756 h 4610100"/>
                <a:gd name="connsiteX19" fmla="*/ 2136051 w 2505075"/>
                <a:gd name="connsiteY19" fmla="*/ 4560236 h 4610100"/>
                <a:gd name="connsiteX20" fmla="*/ 1966506 w 2505075"/>
                <a:gd name="connsiteY20" fmla="*/ 4604051 h 4610100"/>
                <a:gd name="connsiteX21" fmla="*/ 1729334 w 2505075"/>
                <a:gd name="connsiteY21" fmla="*/ 4564998 h 4610100"/>
                <a:gd name="connsiteX22" fmla="*/ 1660753 w 2505075"/>
                <a:gd name="connsiteY22" fmla="*/ 4506896 h 4610100"/>
                <a:gd name="connsiteX23" fmla="*/ 1734096 w 2505075"/>
                <a:gd name="connsiteY23" fmla="*/ 4407836 h 4610100"/>
                <a:gd name="connsiteX24" fmla="*/ 1886496 w 2505075"/>
                <a:gd name="connsiteY24" fmla="*/ 4358306 h 4610100"/>
                <a:gd name="connsiteX25" fmla="*/ 1980794 w 2505075"/>
                <a:gd name="connsiteY25" fmla="*/ 4264961 h 4610100"/>
                <a:gd name="connsiteX26" fmla="*/ 1989366 w 2505075"/>
                <a:gd name="connsiteY26" fmla="*/ 4249721 h 4610100"/>
                <a:gd name="connsiteX27" fmla="*/ 2080806 w 2505075"/>
                <a:gd name="connsiteY27" fmla="*/ 4107798 h 4610100"/>
                <a:gd name="connsiteX28" fmla="*/ 2096998 w 2505075"/>
                <a:gd name="connsiteY28" fmla="*/ 4062078 h 4610100"/>
                <a:gd name="connsiteX29" fmla="*/ 1957934 w 2505075"/>
                <a:gd name="connsiteY29" fmla="*/ 3826811 h 4610100"/>
                <a:gd name="connsiteX30" fmla="*/ 1895069 w 2505075"/>
                <a:gd name="connsiteY30" fmla="*/ 3535346 h 4610100"/>
                <a:gd name="connsiteX31" fmla="*/ 1867446 w 2505075"/>
                <a:gd name="connsiteY31" fmla="*/ 3420093 h 4610100"/>
                <a:gd name="connsiteX32" fmla="*/ 1754098 w 2505075"/>
                <a:gd name="connsiteY32" fmla="*/ 3091481 h 4610100"/>
                <a:gd name="connsiteX33" fmla="*/ 1736001 w 2505075"/>
                <a:gd name="connsiteY33" fmla="*/ 3229593 h 4610100"/>
                <a:gd name="connsiteX34" fmla="*/ 1749336 w 2505075"/>
                <a:gd name="connsiteY34" fmla="*/ 3292458 h 4610100"/>
                <a:gd name="connsiteX35" fmla="*/ 1694091 w 2505075"/>
                <a:gd name="connsiteY35" fmla="*/ 3704891 h 4610100"/>
                <a:gd name="connsiteX36" fmla="*/ 1691234 w 2505075"/>
                <a:gd name="connsiteY36" fmla="*/ 3723941 h 4610100"/>
                <a:gd name="connsiteX37" fmla="*/ 1696948 w 2505075"/>
                <a:gd name="connsiteY37" fmla="*/ 4043981 h 4610100"/>
                <a:gd name="connsiteX38" fmla="*/ 1709331 w 2505075"/>
                <a:gd name="connsiteY38" fmla="*/ 4361163 h 4610100"/>
                <a:gd name="connsiteX39" fmla="*/ 1676946 w 2505075"/>
                <a:gd name="connsiteY39" fmla="*/ 4403073 h 4610100"/>
                <a:gd name="connsiteX40" fmla="*/ 1531214 w 2505075"/>
                <a:gd name="connsiteY40" fmla="*/ 4415456 h 4610100"/>
                <a:gd name="connsiteX41" fmla="*/ 1507401 w 2505075"/>
                <a:gd name="connsiteY41" fmla="*/ 4398311 h 4610100"/>
                <a:gd name="connsiteX42" fmla="*/ 1443584 w 2505075"/>
                <a:gd name="connsiteY42" fmla="*/ 4370688 h 4610100"/>
                <a:gd name="connsiteX43" fmla="*/ 1330236 w 2505075"/>
                <a:gd name="connsiteY43" fmla="*/ 4422123 h 4610100"/>
                <a:gd name="connsiteX44" fmla="*/ 1224509 w 2505075"/>
                <a:gd name="connsiteY44" fmla="*/ 4439268 h 4610100"/>
                <a:gd name="connsiteX45" fmla="*/ 1021626 w 2505075"/>
                <a:gd name="connsiteY45" fmla="*/ 4407836 h 4610100"/>
                <a:gd name="connsiteX46" fmla="*/ 957808 w 2505075"/>
                <a:gd name="connsiteY46" fmla="*/ 4350686 h 4610100"/>
                <a:gd name="connsiteX47" fmla="*/ 1040676 w 2505075"/>
                <a:gd name="connsiteY47" fmla="*/ 4261151 h 4610100"/>
                <a:gd name="connsiteX48" fmla="*/ 1143546 w 2505075"/>
                <a:gd name="connsiteY48" fmla="*/ 4244958 h 4610100"/>
                <a:gd name="connsiteX49" fmla="*/ 1253084 w 2505075"/>
                <a:gd name="connsiteY49" fmla="*/ 4174473 h 4610100"/>
                <a:gd name="connsiteX50" fmla="*/ 1324521 w 2505075"/>
                <a:gd name="connsiteY50" fmla="*/ 4105893 h 4610100"/>
                <a:gd name="connsiteX51" fmla="*/ 1391196 w 2505075"/>
                <a:gd name="connsiteY51" fmla="*/ 4005881 h 4610100"/>
                <a:gd name="connsiteX52" fmla="*/ 1395006 w 2505075"/>
                <a:gd name="connsiteY52" fmla="*/ 3998261 h 4610100"/>
                <a:gd name="connsiteX53" fmla="*/ 1400721 w 2505075"/>
                <a:gd name="connsiteY53" fmla="*/ 3828716 h 4610100"/>
                <a:gd name="connsiteX54" fmla="*/ 1386434 w 2505075"/>
                <a:gd name="connsiteY54" fmla="*/ 3644883 h 4610100"/>
                <a:gd name="connsiteX55" fmla="*/ 1354048 w 2505075"/>
                <a:gd name="connsiteY55" fmla="*/ 3254358 h 4610100"/>
                <a:gd name="connsiteX56" fmla="*/ 1377861 w 2505075"/>
                <a:gd name="connsiteY56" fmla="*/ 3072431 h 4610100"/>
                <a:gd name="connsiteX57" fmla="*/ 1424534 w 2505075"/>
                <a:gd name="connsiteY57" fmla="*/ 2639996 h 4610100"/>
                <a:gd name="connsiteX58" fmla="*/ 1406436 w 2505075"/>
                <a:gd name="connsiteY58" fmla="*/ 2529506 h 4610100"/>
                <a:gd name="connsiteX59" fmla="*/ 1377861 w 2505075"/>
                <a:gd name="connsiteY59" fmla="*/ 2347578 h 4610100"/>
                <a:gd name="connsiteX60" fmla="*/ 1215936 w 2505075"/>
                <a:gd name="connsiteY60" fmla="*/ 2223753 h 4610100"/>
                <a:gd name="connsiteX61" fmla="*/ 1086396 w 2505075"/>
                <a:gd name="connsiteY61" fmla="*/ 2184701 h 4610100"/>
                <a:gd name="connsiteX62" fmla="*/ 986383 w 2505075"/>
                <a:gd name="connsiteY62" fmla="*/ 2132313 h 4610100"/>
                <a:gd name="connsiteX63" fmla="*/ 962571 w 2505075"/>
                <a:gd name="connsiteY63" fmla="*/ 2106596 h 4610100"/>
                <a:gd name="connsiteX64" fmla="*/ 943521 w 2505075"/>
                <a:gd name="connsiteY64" fmla="*/ 2053256 h 4610100"/>
                <a:gd name="connsiteX65" fmla="*/ 900658 w 2505075"/>
                <a:gd name="connsiteY65" fmla="*/ 2005631 h 4610100"/>
                <a:gd name="connsiteX66" fmla="*/ 872083 w 2505075"/>
                <a:gd name="connsiteY66" fmla="*/ 1971341 h 4610100"/>
                <a:gd name="connsiteX67" fmla="*/ 328206 w 2505075"/>
                <a:gd name="connsiteY67" fmla="*/ 1569386 h 4610100"/>
                <a:gd name="connsiteX68" fmla="*/ 57696 w 2505075"/>
                <a:gd name="connsiteY68" fmla="*/ 1357931 h 4610100"/>
                <a:gd name="connsiteX69" fmla="*/ 13881 w 2505075"/>
                <a:gd name="connsiteY69" fmla="*/ 1227438 h 4610100"/>
                <a:gd name="connsiteX70" fmla="*/ 80556 w 2505075"/>
                <a:gd name="connsiteY70" fmla="*/ 1016936 h 4610100"/>
                <a:gd name="connsiteX71" fmla="*/ 122466 w 2505075"/>
                <a:gd name="connsiteY71" fmla="*/ 955023 h 4610100"/>
                <a:gd name="connsiteX72" fmla="*/ 173901 w 2505075"/>
                <a:gd name="connsiteY72" fmla="*/ 856916 h 4610100"/>
                <a:gd name="connsiteX73" fmla="*/ 238671 w 2505075"/>
                <a:gd name="connsiteY73" fmla="*/ 852153 h 4610100"/>
                <a:gd name="connsiteX74" fmla="*/ 484416 w 2505075"/>
                <a:gd name="connsiteY74" fmla="*/ 1050273 h 4610100"/>
                <a:gd name="connsiteX75" fmla="*/ 823506 w 2505075"/>
                <a:gd name="connsiteY75" fmla="*/ 1307448 h 4610100"/>
                <a:gd name="connsiteX76" fmla="*/ 878751 w 2505075"/>
                <a:gd name="connsiteY76" fmla="*/ 1341738 h 4610100"/>
                <a:gd name="connsiteX77" fmla="*/ 903516 w 2505075"/>
                <a:gd name="connsiteY77" fmla="*/ 1341738 h 4610100"/>
                <a:gd name="connsiteX78" fmla="*/ 958761 w 2505075"/>
                <a:gd name="connsiteY78" fmla="*/ 1327451 h 4610100"/>
                <a:gd name="connsiteX79" fmla="*/ 1323569 w 2505075"/>
                <a:gd name="connsiteY79" fmla="*/ 1350311 h 4610100"/>
                <a:gd name="connsiteX80" fmla="*/ 1364526 w 2505075"/>
                <a:gd name="connsiteY80" fmla="*/ 1333166 h 4610100"/>
                <a:gd name="connsiteX81" fmla="*/ 1507401 w 2505075"/>
                <a:gd name="connsiteY81" fmla="*/ 1305543 h 4610100"/>
                <a:gd name="connsiteX82" fmla="*/ 1575028 w 2505075"/>
                <a:gd name="connsiteY82" fmla="*/ 1295066 h 4610100"/>
                <a:gd name="connsiteX83" fmla="*/ 1603603 w 2505075"/>
                <a:gd name="connsiteY83" fmla="*/ 1249346 h 4610100"/>
                <a:gd name="connsiteX84" fmla="*/ 1627416 w 2505075"/>
                <a:gd name="connsiteY84" fmla="*/ 1203626 h 4610100"/>
                <a:gd name="connsiteX85" fmla="*/ 1640751 w 2505075"/>
                <a:gd name="connsiteY85" fmla="*/ 1134093 h 4610100"/>
                <a:gd name="connsiteX86" fmla="*/ 1663611 w 2505075"/>
                <a:gd name="connsiteY86" fmla="*/ 1080753 h 4610100"/>
                <a:gd name="connsiteX87" fmla="*/ 1724571 w 2505075"/>
                <a:gd name="connsiteY87" fmla="*/ 1004553 h 4610100"/>
                <a:gd name="connsiteX88" fmla="*/ 1882686 w 2505075"/>
                <a:gd name="connsiteY88" fmla="*/ 815006 h 4610100"/>
                <a:gd name="connsiteX89" fmla="*/ 1795056 w 2505075"/>
                <a:gd name="connsiteY89" fmla="*/ 694991 h 4610100"/>
                <a:gd name="connsiteX90" fmla="*/ 1750289 w 2505075"/>
                <a:gd name="connsiteY90" fmla="*/ 562593 h 4610100"/>
                <a:gd name="connsiteX91" fmla="*/ 1640751 w 2505075"/>
                <a:gd name="connsiteY91" fmla="*/ 574023 h 4610100"/>
                <a:gd name="connsiteX92" fmla="*/ 1596936 w 2505075"/>
                <a:gd name="connsiteY92" fmla="*/ 552116 h 4610100"/>
                <a:gd name="connsiteX93" fmla="*/ 1616939 w 2505075"/>
                <a:gd name="connsiteY93" fmla="*/ 517826 h 4610100"/>
                <a:gd name="connsiteX94" fmla="*/ 1655991 w 2505075"/>
                <a:gd name="connsiteY94" fmla="*/ 376856 h 4610100"/>
                <a:gd name="connsiteX95" fmla="*/ 1740764 w 2505075"/>
                <a:gd name="connsiteY95" fmla="*/ 93963 h 4610100"/>
                <a:gd name="connsiteX96" fmla="*/ 1922691 w 2505075"/>
                <a:gd name="connsiteY96" fmla="*/ 10143 h 4610100"/>
                <a:gd name="connsiteX97" fmla="*/ 2188439 w 2505075"/>
                <a:gd name="connsiteY97" fmla="*/ 176831 h 4610100"/>
                <a:gd name="connsiteX98" fmla="*/ 2235111 w 2505075"/>
                <a:gd name="connsiteY98" fmla="*/ 248268 h 4610100"/>
                <a:gd name="connsiteX99" fmla="*/ 2247494 w 2505075"/>
                <a:gd name="connsiteY99" fmla="*/ 243506 h 4610100"/>
                <a:gd name="connsiteX100" fmla="*/ 2219871 w 2505075"/>
                <a:gd name="connsiteY100" fmla="*/ 305418 h 4610100"/>
                <a:gd name="connsiteX101" fmla="*/ 2249399 w 2505075"/>
                <a:gd name="connsiteY101" fmla="*/ 325421 h 4610100"/>
                <a:gd name="connsiteX102" fmla="*/ 2239874 w 2505075"/>
                <a:gd name="connsiteY102" fmla="*/ 371141 h 4610100"/>
                <a:gd name="connsiteX103" fmla="*/ 2223681 w 2505075"/>
                <a:gd name="connsiteY103" fmla="*/ 434958 h 4610100"/>
                <a:gd name="connsiteX104" fmla="*/ 2216061 w 2505075"/>
                <a:gd name="connsiteY104" fmla="*/ 522588 h 4610100"/>
                <a:gd name="connsiteX105" fmla="*/ 2250351 w 2505075"/>
                <a:gd name="connsiteY105" fmla="*/ 594026 h 4610100"/>
                <a:gd name="connsiteX106" fmla="*/ 2282736 w 2505075"/>
                <a:gd name="connsiteY106" fmla="*/ 631173 h 4610100"/>
                <a:gd name="connsiteX107" fmla="*/ 2335124 w 2505075"/>
                <a:gd name="connsiteY107" fmla="*/ 739758 h 4610100"/>
                <a:gd name="connsiteX108" fmla="*/ 2486571 w 2505075"/>
                <a:gd name="connsiteY108" fmla="*/ 1071228 h 4610100"/>
                <a:gd name="connsiteX109" fmla="*/ 2503716 w 2505075"/>
                <a:gd name="connsiteY109" fmla="*/ 1097898 h 4610100"/>
                <a:gd name="connsiteX110" fmla="*/ 2506574 w 2505075"/>
                <a:gd name="connsiteY110" fmla="*/ 1319831 h 4610100"/>
                <a:gd name="connsiteX111" fmla="*/ 1273086 w 2505075"/>
                <a:gd name="connsiteY111" fmla="*/ 1638918 h 4610100"/>
                <a:gd name="connsiteX112" fmla="*/ 1242606 w 2505075"/>
                <a:gd name="connsiteY112" fmla="*/ 1746551 h 4610100"/>
                <a:gd name="connsiteX113" fmla="*/ 1279753 w 2505075"/>
                <a:gd name="connsiteY113" fmla="*/ 1919906 h 4610100"/>
                <a:gd name="connsiteX114" fmla="*/ 1308328 w 2505075"/>
                <a:gd name="connsiteY114" fmla="*/ 1942766 h 4610100"/>
                <a:gd name="connsiteX115" fmla="*/ 1478826 w 2505075"/>
                <a:gd name="connsiteY115" fmla="*/ 1882758 h 4610100"/>
                <a:gd name="connsiteX116" fmla="*/ 1497876 w 2505075"/>
                <a:gd name="connsiteY116" fmla="*/ 1593198 h 4610100"/>
                <a:gd name="connsiteX117" fmla="*/ 1435964 w 2505075"/>
                <a:gd name="connsiteY117" fmla="*/ 1557956 h 4610100"/>
                <a:gd name="connsiteX118" fmla="*/ 1208316 w 2505075"/>
                <a:gd name="connsiteY118" fmla="*/ 1484613 h 4610100"/>
                <a:gd name="connsiteX119" fmla="*/ 1161644 w 2505075"/>
                <a:gd name="connsiteY119" fmla="*/ 1471278 h 4610100"/>
                <a:gd name="connsiteX120" fmla="*/ 1078776 w 2505075"/>
                <a:gd name="connsiteY120" fmla="*/ 1483661 h 4610100"/>
                <a:gd name="connsiteX121" fmla="*/ 1273086 w 2505075"/>
                <a:gd name="connsiteY121" fmla="*/ 1638918 h 4610100"/>
                <a:gd name="connsiteX122" fmla="*/ 1464539 w 2505075"/>
                <a:gd name="connsiteY122" fmla="*/ 2075163 h 4610100"/>
                <a:gd name="connsiteX123" fmla="*/ 1359764 w 2505075"/>
                <a:gd name="connsiteY123" fmla="*/ 2097071 h 4610100"/>
                <a:gd name="connsiteX124" fmla="*/ 1322616 w 2505075"/>
                <a:gd name="connsiteY124" fmla="*/ 2169461 h 4610100"/>
                <a:gd name="connsiteX125" fmla="*/ 1340714 w 2505075"/>
                <a:gd name="connsiteY125" fmla="*/ 2215181 h 4610100"/>
                <a:gd name="connsiteX126" fmla="*/ 1420723 w 2505075"/>
                <a:gd name="connsiteY126" fmla="*/ 2246613 h 4610100"/>
                <a:gd name="connsiteX127" fmla="*/ 1455014 w 2505075"/>
                <a:gd name="connsiteY127" fmla="*/ 2304716 h 4610100"/>
                <a:gd name="connsiteX128" fmla="*/ 1459776 w 2505075"/>
                <a:gd name="connsiteY128" fmla="*/ 2237088 h 4610100"/>
                <a:gd name="connsiteX129" fmla="*/ 1464539 w 2505075"/>
                <a:gd name="connsiteY129" fmla="*/ 2075163 h 46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505075" h="4610100">
                  <a:moveTo>
                    <a:pt x="2506574" y="1319831"/>
                  </a:moveTo>
                  <a:cubicBezTo>
                    <a:pt x="2448471" y="1403651"/>
                    <a:pt x="2446566" y="1500806"/>
                    <a:pt x="2419896" y="1597008"/>
                  </a:cubicBezTo>
                  <a:cubicBezTo>
                    <a:pt x="2385606" y="1717976"/>
                    <a:pt x="2339886" y="1835133"/>
                    <a:pt x="2297024" y="1953243"/>
                  </a:cubicBezTo>
                  <a:cubicBezTo>
                    <a:pt x="2284641" y="1986581"/>
                    <a:pt x="2257971" y="1996106"/>
                    <a:pt x="2223681" y="1977056"/>
                  </a:cubicBezTo>
                  <a:cubicBezTo>
                    <a:pt x="2211299" y="1970388"/>
                    <a:pt x="2195106" y="1970388"/>
                    <a:pt x="2181771" y="1967531"/>
                  </a:cubicBezTo>
                  <a:cubicBezTo>
                    <a:pt x="2185581" y="2000868"/>
                    <a:pt x="2190344" y="2028491"/>
                    <a:pt x="2192249" y="2057066"/>
                  </a:cubicBezTo>
                  <a:cubicBezTo>
                    <a:pt x="2195106" y="2132313"/>
                    <a:pt x="2198916" y="2207561"/>
                    <a:pt x="2197964" y="2281856"/>
                  </a:cubicBezTo>
                  <a:cubicBezTo>
                    <a:pt x="2197964" y="2308526"/>
                    <a:pt x="2192249" y="2344721"/>
                    <a:pt x="2174151" y="2359961"/>
                  </a:cubicBezTo>
                  <a:cubicBezTo>
                    <a:pt x="2144624" y="2385678"/>
                    <a:pt x="2147481" y="2412348"/>
                    <a:pt x="2148434" y="2443781"/>
                  </a:cubicBezTo>
                  <a:cubicBezTo>
                    <a:pt x="2152244" y="2553318"/>
                    <a:pt x="2151291" y="2663808"/>
                    <a:pt x="2158911" y="2773346"/>
                  </a:cubicBezTo>
                  <a:cubicBezTo>
                    <a:pt x="2166531" y="2884788"/>
                    <a:pt x="2182724" y="2995278"/>
                    <a:pt x="2195106" y="3105768"/>
                  </a:cubicBezTo>
                  <a:cubicBezTo>
                    <a:pt x="2196059" y="3111483"/>
                    <a:pt x="2196059" y="3120056"/>
                    <a:pt x="2199869" y="3123866"/>
                  </a:cubicBezTo>
                  <a:cubicBezTo>
                    <a:pt x="2257971" y="3172443"/>
                    <a:pt x="2257019" y="3242928"/>
                    <a:pt x="2271306" y="3309603"/>
                  </a:cubicBezTo>
                  <a:cubicBezTo>
                    <a:pt x="2307501" y="3476291"/>
                    <a:pt x="2344649" y="3642978"/>
                    <a:pt x="2389416" y="3806808"/>
                  </a:cubicBezTo>
                  <a:cubicBezTo>
                    <a:pt x="2409419" y="3881103"/>
                    <a:pt x="2395131" y="3952541"/>
                    <a:pt x="2400846" y="4025883"/>
                  </a:cubicBezTo>
                  <a:cubicBezTo>
                    <a:pt x="2406561" y="4101131"/>
                    <a:pt x="2419896" y="4176378"/>
                    <a:pt x="2428469" y="4251626"/>
                  </a:cubicBezTo>
                  <a:cubicBezTo>
                    <a:pt x="2437041" y="4331636"/>
                    <a:pt x="2442756" y="4412598"/>
                    <a:pt x="2451329" y="4492608"/>
                  </a:cubicBezTo>
                  <a:cubicBezTo>
                    <a:pt x="2454186" y="4522136"/>
                    <a:pt x="2441804" y="4536423"/>
                    <a:pt x="2413229" y="4541186"/>
                  </a:cubicBezTo>
                  <a:cubicBezTo>
                    <a:pt x="2355126" y="4551663"/>
                    <a:pt x="2300834" y="4573571"/>
                    <a:pt x="2241779" y="4529756"/>
                  </a:cubicBezTo>
                  <a:cubicBezTo>
                    <a:pt x="2222729" y="4515468"/>
                    <a:pt x="2160816" y="4536423"/>
                    <a:pt x="2136051" y="4560236"/>
                  </a:cubicBezTo>
                  <a:cubicBezTo>
                    <a:pt x="2084616" y="4609766"/>
                    <a:pt x="2023656" y="4606908"/>
                    <a:pt x="1966506" y="4604051"/>
                  </a:cubicBezTo>
                  <a:cubicBezTo>
                    <a:pt x="1886496" y="4600241"/>
                    <a:pt x="1807439" y="4582143"/>
                    <a:pt x="1729334" y="4564998"/>
                  </a:cubicBezTo>
                  <a:cubicBezTo>
                    <a:pt x="1699806" y="4558331"/>
                    <a:pt x="1658848" y="4555473"/>
                    <a:pt x="1660753" y="4506896"/>
                  </a:cubicBezTo>
                  <a:cubicBezTo>
                    <a:pt x="1662659" y="4455461"/>
                    <a:pt x="1688376" y="4422123"/>
                    <a:pt x="1734096" y="4407836"/>
                  </a:cubicBezTo>
                  <a:cubicBezTo>
                    <a:pt x="1785531" y="4392596"/>
                    <a:pt x="1840776" y="4384023"/>
                    <a:pt x="1886496" y="4358306"/>
                  </a:cubicBezTo>
                  <a:cubicBezTo>
                    <a:pt x="1923644" y="4337351"/>
                    <a:pt x="1950314" y="4297346"/>
                    <a:pt x="1980794" y="4264961"/>
                  </a:cubicBezTo>
                  <a:cubicBezTo>
                    <a:pt x="1984603" y="4261151"/>
                    <a:pt x="1985556" y="4250673"/>
                    <a:pt x="1989366" y="4249721"/>
                  </a:cubicBezTo>
                  <a:cubicBezTo>
                    <a:pt x="2067471" y="4232576"/>
                    <a:pt x="2066519" y="4164948"/>
                    <a:pt x="2080806" y="4107798"/>
                  </a:cubicBezTo>
                  <a:cubicBezTo>
                    <a:pt x="2084616" y="4092558"/>
                    <a:pt x="2091284" y="4078271"/>
                    <a:pt x="2096998" y="4062078"/>
                  </a:cubicBezTo>
                  <a:cubicBezTo>
                    <a:pt x="1999844" y="4015406"/>
                    <a:pt x="1987461" y="3912536"/>
                    <a:pt x="1957934" y="3826811"/>
                  </a:cubicBezTo>
                  <a:cubicBezTo>
                    <a:pt x="1925548" y="3733466"/>
                    <a:pt x="1915071" y="3632501"/>
                    <a:pt x="1895069" y="3535346"/>
                  </a:cubicBezTo>
                  <a:cubicBezTo>
                    <a:pt x="1886496" y="3497246"/>
                    <a:pt x="1879828" y="3458193"/>
                    <a:pt x="1867446" y="3420093"/>
                  </a:cubicBezTo>
                  <a:cubicBezTo>
                    <a:pt x="1831251" y="3311508"/>
                    <a:pt x="1793151" y="3202923"/>
                    <a:pt x="1754098" y="3091481"/>
                  </a:cubicBezTo>
                  <a:cubicBezTo>
                    <a:pt x="1722666" y="3134343"/>
                    <a:pt x="1702664" y="3176253"/>
                    <a:pt x="1736001" y="3229593"/>
                  </a:cubicBezTo>
                  <a:cubicBezTo>
                    <a:pt x="1746478" y="3246738"/>
                    <a:pt x="1752194" y="3272456"/>
                    <a:pt x="1749336" y="3292458"/>
                  </a:cubicBezTo>
                  <a:cubicBezTo>
                    <a:pt x="1732191" y="3430571"/>
                    <a:pt x="1713141" y="3567731"/>
                    <a:pt x="1694091" y="3704891"/>
                  </a:cubicBezTo>
                  <a:cubicBezTo>
                    <a:pt x="1693139" y="3711558"/>
                    <a:pt x="1690281" y="3717273"/>
                    <a:pt x="1691234" y="3723941"/>
                  </a:cubicBezTo>
                  <a:cubicBezTo>
                    <a:pt x="1693139" y="3830621"/>
                    <a:pt x="1693139" y="3937301"/>
                    <a:pt x="1696948" y="4043981"/>
                  </a:cubicBezTo>
                  <a:cubicBezTo>
                    <a:pt x="1699806" y="4149708"/>
                    <a:pt x="1704569" y="4255436"/>
                    <a:pt x="1709331" y="4361163"/>
                  </a:cubicBezTo>
                  <a:cubicBezTo>
                    <a:pt x="1710284" y="4386881"/>
                    <a:pt x="1701711" y="4401168"/>
                    <a:pt x="1676946" y="4403073"/>
                  </a:cubicBezTo>
                  <a:cubicBezTo>
                    <a:pt x="1628369" y="4407836"/>
                    <a:pt x="1579791" y="4412598"/>
                    <a:pt x="1531214" y="4415456"/>
                  </a:cubicBezTo>
                  <a:cubicBezTo>
                    <a:pt x="1523594" y="4415456"/>
                    <a:pt x="1510259" y="4405931"/>
                    <a:pt x="1507401" y="4398311"/>
                  </a:cubicBezTo>
                  <a:cubicBezTo>
                    <a:pt x="1496923" y="4363068"/>
                    <a:pt x="1470253" y="4360211"/>
                    <a:pt x="1443584" y="4370688"/>
                  </a:cubicBezTo>
                  <a:cubicBezTo>
                    <a:pt x="1404531" y="4384976"/>
                    <a:pt x="1369289" y="4408788"/>
                    <a:pt x="1330236" y="4422123"/>
                  </a:cubicBezTo>
                  <a:cubicBezTo>
                    <a:pt x="1296898" y="4433553"/>
                    <a:pt x="1259751" y="4442126"/>
                    <a:pt x="1224509" y="4439268"/>
                  </a:cubicBezTo>
                  <a:cubicBezTo>
                    <a:pt x="1155929" y="4433553"/>
                    <a:pt x="1088301" y="4423076"/>
                    <a:pt x="1021626" y="4407836"/>
                  </a:cubicBezTo>
                  <a:cubicBezTo>
                    <a:pt x="994004" y="4402121"/>
                    <a:pt x="954951" y="4395453"/>
                    <a:pt x="957808" y="4350686"/>
                  </a:cubicBezTo>
                  <a:cubicBezTo>
                    <a:pt x="960666" y="4304966"/>
                    <a:pt x="997814" y="4267818"/>
                    <a:pt x="1040676" y="4261151"/>
                  </a:cubicBezTo>
                  <a:cubicBezTo>
                    <a:pt x="1074966" y="4256388"/>
                    <a:pt x="1109256" y="4250673"/>
                    <a:pt x="1143546" y="4244958"/>
                  </a:cubicBezTo>
                  <a:cubicBezTo>
                    <a:pt x="1190219" y="4237338"/>
                    <a:pt x="1227366" y="4219241"/>
                    <a:pt x="1253084" y="4174473"/>
                  </a:cubicBezTo>
                  <a:cubicBezTo>
                    <a:pt x="1268323" y="4146851"/>
                    <a:pt x="1303566" y="4131611"/>
                    <a:pt x="1324521" y="4105893"/>
                  </a:cubicBezTo>
                  <a:cubicBezTo>
                    <a:pt x="1349286" y="4075413"/>
                    <a:pt x="1369289" y="4039218"/>
                    <a:pt x="1391196" y="4005881"/>
                  </a:cubicBezTo>
                  <a:cubicBezTo>
                    <a:pt x="1393101" y="4003023"/>
                    <a:pt x="1395959" y="3998261"/>
                    <a:pt x="1395006" y="3998261"/>
                  </a:cubicBezTo>
                  <a:cubicBezTo>
                    <a:pt x="1330236" y="3941111"/>
                    <a:pt x="1417866" y="3888723"/>
                    <a:pt x="1400721" y="3828716"/>
                  </a:cubicBezTo>
                  <a:cubicBezTo>
                    <a:pt x="1383576" y="3770613"/>
                    <a:pt x="1383576" y="3705843"/>
                    <a:pt x="1386434" y="3644883"/>
                  </a:cubicBezTo>
                  <a:cubicBezTo>
                    <a:pt x="1394053" y="3512486"/>
                    <a:pt x="1378814" y="3383898"/>
                    <a:pt x="1354048" y="3254358"/>
                  </a:cubicBezTo>
                  <a:cubicBezTo>
                    <a:pt x="1343571" y="3197208"/>
                    <a:pt x="1367384" y="3133391"/>
                    <a:pt x="1377861" y="3072431"/>
                  </a:cubicBezTo>
                  <a:cubicBezTo>
                    <a:pt x="1404531" y="2929556"/>
                    <a:pt x="1420723" y="2785728"/>
                    <a:pt x="1424534" y="2639996"/>
                  </a:cubicBezTo>
                  <a:cubicBezTo>
                    <a:pt x="1425486" y="2604753"/>
                    <a:pt x="1413103" y="2569511"/>
                    <a:pt x="1406436" y="2529506"/>
                  </a:cubicBezTo>
                  <a:cubicBezTo>
                    <a:pt x="1451203" y="2481881"/>
                    <a:pt x="1438821" y="2392346"/>
                    <a:pt x="1377861" y="2347578"/>
                  </a:cubicBezTo>
                  <a:cubicBezTo>
                    <a:pt x="1322616" y="2307573"/>
                    <a:pt x="1267371" y="2268521"/>
                    <a:pt x="1215936" y="2223753"/>
                  </a:cubicBezTo>
                  <a:cubicBezTo>
                    <a:pt x="1176884" y="2189463"/>
                    <a:pt x="1133069" y="2173271"/>
                    <a:pt x="1086396" y="2184701"/>
                  </a:cubicBezTo>
                  <a:cubicBezTo>
                    <a:pt x="1033056" y="2197083"/>
                    <a:pt x="1021626" y="2144696"/>
                    <a:pt x="986383" y="2132313"/>
                  </a:cubicBezTo>
                  <a:cubicBezTo>
                    <a:pt x="976858" y="2129456"/>
                    <a:pt x="967333" y="2117073"/>
                    <a:pt x="962571" y="2106596"/>
                  </a:cubicBezTo>
                  <a:cubicBezTo>
                    <a:pt x="954951" y="2091356"/>
                    <a:pt x="951141" y="2074211"/>
                    <a:pt x="943521" y="2053256"/>
                  </a:cubicBezTo>
                  <a:cubicBezTo>
                    <a:pt x="912089" y="2063733"/>
                    <a:pt x="887323" y="2058018"/>
                    <a:pt x="900658" y="2005631"/>
                  </a:cubicBezTo>
                  <a:cubicBezTo>
                    <a:pt x="902564" y="1997058"/>
                    <a:pt x="884466" y="1979913"/>
                    <a:pt x="872083" y="1971341"/>
                  </a:cubicBezTo>
                  <a:cubicBezTo>
                    <a:pt x="691108" y="1837038"/>
                    <a:pt x="508228" y="1703688"/>
                    <a:pt x="328206" y="1569386"/>
                  </a:cubicBezTo>
                  <a:cubicBezTo>
                    <a:pt x="231051" y="1496996"/>
                    <a:pt x="155803" y="1429368"/>
                    <a:pt x="57696" y="1357931"/>
                  </a:cubicBezTo>
                  <a:cubicBezTo>
                    <a:pt x="10071" y="1322688"/>
                    <a:pt x="-2312" y="1280778"/>
                    <a:pt x="13881" y="1227438"/>
                  </a:cubicBezTo>
                  <a:cubicBezTo>
                    <a:pt x="34836" y="1156953"/>
                    <a:pt x="55791" y="1085516"/>
                    <a:pt x="80556" y="1016936"/>
                  </a:cubicBezTo>
                  <a:cubicBezTo>
                    <a:pt x="88176" y="994076"/>
                    <a:pt x="110083" y="976931"/>
                    <a:pt x="122466" y="955023"/>
                  </a:cubicBezTo>
                  <a:cubicBezTo>
                    <a:pt x="140563" y="923591"/>
                    <a:pt x="156756" y="889301"/>
                    <a:pt x="173901" y="856916"/>
                  </a:cubicBezTo>
                  <a:cubicBezTo>
                    <a:pt x="192951" y="823578"/>
                    <a:pt x="213906" y="832151"/>
                    <a:pt x="238671" y="852153"/>
                  </a:cubicBezTo>
                  <a:cubicBezTo>
                    <a:pt x="326301" y="921686"/>
                    <a:pt x="394881" y="981693"/>
                    <a:pt x="484416" y="1050273"/>
                  </a:cubicBezTo>
                  <a:cubicBezTo>
                    <a:pt x="594906" y="1137903"/>
                    <a:pt x="709206" y="1222676"/>
                    <a:pt x="823506" y="1307448"/>
                  </a:cubicBezTo>
                  <a:cubicBezTo>
                    <a:pt x="840651" y="1320783"/>
                    <a:pt x="859701" y="1332213"/>
                    <a:pt x="878751" y="1341738"/>
                  </a:cubicBezTo>
                  <a:cubicBezTo>
                    <a:pt x="885418" y="1345548"/>
                    <a:pt x="895896" y="1343643"/>
                    <a:pt x="903516" y="1341738"/>
                  </a:cubicBezTo>
                  <a:cubicBezTo>
                    <a:pt x="922566" y="1337928"/>
                    <a:pt x="940664" y="1326498"/>
                    <a:pt x="958761" y="1327451"/>
                  </a:cubicBezTo>
                  <a:cubicBezTo>
                    <a:pt x="1080681" y="1334118"/>
                    <a:pt x="1201648" y="1343643"/>
                    <a:pt x="1323569" y="1350311"/>
                  </a:cubicBezTo>
                  <a:cubicBezTo>
                    <a:pt x="1336903" y="1351263"/>
                    <a:pt x="1351191" y="1338881"/>
                    <a:pt x="1364526" y="1333166"/>
                  </a:cubicBezTo>
                  <a:cubicBezTo>
                    <a:pt x="1410246" y="1314116"/>
                    <a:pt x="1450251" y="1278873"/>
                    <a:pt x="1507401" y="1305543"/>
                  </a:cubicBezTo>
                  <a:cubicBezTo>
                    <a:pt x="1524546" y="1314116"/>
                    <a:pt x="1555026" y="1305543"/>
                    <a:pt x="1575028" y="1295066"/>
                  </a:cubicBezTo>
                  <a:cubicBezTo>
                    <a:pt x="1588364" y="1288398"/>
                    <a:pt x="1595031" y="1265538"/>
                    <a:pt x="1603603" y="1249346"/>
                  </a:cubicBezTo>
                  <a:cubicBezTo>
                    <a:pt x="1612176" y="1234106"/>
                    <a:pt x="1622653" y="1219818"/>
                    <a:pt x="1627416" y="1203626"/>
                  </a:cubicBezTo>
                  <a:cubicBezTo>
                    <a:pt x="1634084" y="1180766"/>
                    <a:pt x="1635036" y="1156953"/>
                    <a:pt x="1640751" y="1134093"/>
                  </a:cubicBezTo>
                  <a:cubicBezTo>
                    <a:pt x="1645514" y="1115996"/>
                    <a:pt x="1652181" y="1095993"/>
                    <a:pt x="1663611" y="1080753"/>
                  </a:cubicBezTo>
                  <a:cubicBezTo>
                    <a:pt x="1681709" y="1054083"/>
                    <a:pt x="1710284" y="1033128"/>
                    <a:pt x="1724571" y="1004553"/>
                  </a:cubicBezTo>
                  <a:cubicBezTo>
                    <a:pt x="1760766" y="929306"/>
                    <a:pt x="1796961" y="855963"/>
                    <a:pt x="1882686" y="815006"/>
                  </a:cubicBezTo>
                  <a:cubicBezTo>
                    <a:pt x="1852206" y="771191"/>
                    <a:pt x="1833156" y="708326"/>
                    <a:pt x="1795056" y="694991"/>
                  </a:cubicBezTo>
                  <a:cubicBezTo>
                    <a:pt x="1712189" y="665463"/>
                    <a:pt x="1756003" y="608313"/>
                    <a:pt x="1750289" y="562593"/>
                  </a:cubicBezTo>
                  <a:cubicBezTo>
                    <a:pt x="1712189" y="567356"/>
                    <a:pt x="1676946" y="573071"/>
                    <a:pt x="1640751" y="574023"/>
                  </a:cubicBezTo>
                  <a:cubicBezTo>
                    <a:pt x="1626464" y="574023"/>
                    <a:pt x="1612176" y="559736"/>
                    <a:pt x="1596936" y="552116"/>
                  </a:cubicBezTo>
                  <a:cubicBezTo>
                    <a:pt x="1603603" y="540686"/>
                    <a:pt x="1608366" y="526398"/>
                    <a:pt x="1616939" y="517826"/>
                  </a:cubicBezTo>
                  <a:cubicBezTo>
                    <a:pt x="1657896" y="477821"/>
                    <a:pt x="1669326" y="434958"/>
                    <a:pt x="1655991" y="376856"/>
                  </a:cubicBezTo>
                  <a:cubicBezTo>
                    <a:pt x="1632178" y="269223"/>
                    <a:pt x="1644561" y="163496"/>
                    <a:pt x="1740764" y="93963"/>
                  </a:cubicBezTo>
                  <a:cubicBezTo>
                    <a:pt x="1794103" y="54911"/>
                    <a:pt x="1858873" y="24431"/>
                    <a:pt x="1922691" y="10143"/>
                  </a:cubicBezTo>
                  <a:cubicBezTo>
                    <a:pt x="2017941" y="-10812"/>
                    <a:pt x="2150339" y="81581"/>
                    <a:pt x="2188439" y="176831"/>
                  </a:cubicBezTo>
                  <a:cubicBezTo>
                    <a:pt x="2198916" y="202548"/>
                    <a:pt x="2219871" y="224456"/>
                    <a:pt x="2235111" y="248268"/>
                  </a:cubicBezTo>
                  <a:cubicBezTo>
                    <a:pt x="2238921" y="246363"/>
                    <a:pt x="2243684" y="245411"/>
                    <a:pt x="2247494" y="243506"/>
                  </a:cubicBezTo>
                  <a:cubicBezTo>
                    <a:pt x="2237969" y="265413"/>
                    <a:pt x="2228444" y="288273"/>
                    <a:pt x="2219871" y="305418"/>
                  </a:cubicBezTo>
                  <a:cubicBezTo>
                    <a:pt x="2232254" y="313991"/>
                    <a:pt x="2249399" y="318753"/>
                    <a:pt x="2249399" y="325421"/>
                  </a:cubicBezTo>
                  <a:cubicBezTo>
                    <a:pt x="2250351" y="340661"/>
                    <a:pt x="2249399" y="364473"/>
                    <a:pt x="2239874" y="371141"/>
                  </a:cubicBezTo>
                  <a:cubicBezTo>
                    <a:pt x="2212251" y="390191"/>
                    <a:pt x="2217014" y="407336"/>
                    <a:pt x="2223681" y="434958"/>
                  </a:cubicBezTo>
                  <a:cubicBezTo>
                    <a:pt x="2230349" y="462581"/>
                    <a:pt x="2222729" y="494013"/>
                    <a:pt x="2216061" y="522588"/>
                  </a:cubicBezTo>
                  <a:cubicBezTo>
                    <a:pt x="2208441" y="557831"/>
                    <a:pt x="2205584" y="583548"/>
                    <a:pt x="2250351" y="594026"/>
                  </a:cubicBezTo>
                  <a:cubicBezTo>
                    <a:pt x="2263686" y="596883"/>
                    <a:pt x="2275116" y="616886"/>
                    <a:pt x="2282736" y="631173"/>
                  </a:cubicBezTo>
                  <a:cubicBezTo>
                    <a:pt x="2301786" y="666416"/>
                    <a:pt x="2313216" y="706421"/>
                    <a:pt x="2335124" y="739758"/>
                  </a:cubicBezTo>
                  <a:cubicBezTo>
                    <a:pt x="2401799" y="845486"/>
                    <a:pt x="2458949" y="945498"/>
                    <a:pt x="2486571" y="1071228"/>
                  </a:cubicBezTo>
                  <a:cubicBezTo>
                    <a:pt x="2488476" y="1080753"/>
                    <a:pt x="2498001" y="1089326"/>
                    <a:pt x="2503716" y="1097898"/>
                  </a:cubicBezTo>
                  <a:cubicBezTo>
                    <a:pt x="2506574" y="1174098"/>
                    <a:pt x="2506574" y="1246488"/>
                    <a:pt x="2506574" y="1319831"/>
                  </a:cubicBezTo>
                  <a:close/>
                  <a:moveTo>
                    <a:pt x="1273086" y="1638918"/>
                  </a:moveTo>
                  <a:cubicBezTo>
                    <a:pt x="1260703" y="1678923"/>
                    <a:pt x="1240701" y="1713213"/>
                    <a:pt x="1242606" y="1746551"/>
                  </a:cubicBezTo>
                  <a:cubicBezTo>
                    <a:pt x="1247369" y="1804653"/>
                    <a:pt x="1264514" y="1862756"/>
                    <a:pt x="1279753" y="1919906"/>
                  </a:cubicBezTo>
                  <a:cubicBezTo>
                    <a:pt x="1282611" y="1929431"/>
                    <a:pt x="1301661" y="1944671"/>
                    <a:pt x="1308328" y="1942766"/>
                  </a:cubicBezTo>
                  <a:cubicBezTo>
                    <a:pt x="1365478" y="1924668"/>
                    <a:pt x="1420723" y="1903713"/>
                    <a:pt x="1478826" y="1882758"/>
                  </a:cubicBezTo>
                  <a:cubicBezTo>
                    <a:pt x="1432153" y="1777031"/>
                    <a:pt x="1483589" y="1684638"/>
                    <a:pt x="1497876" y="1593198"/>
                  </a:cubicBezTo>
                  <a:cubicBezTo>
                    <a:pt x="1474064" y="1579863"/>
                    <a:pt x="1451203" y="1573196"/>
                    <a:pt x="1435964" y="1557956"/>
                  </a:cubicBezTo>
                  <a:cubicBezTo>
                    <a:pt x="1372146" y="1493186"/>
                    <a:pt x="1285469" y="1505568"/>
                    <a:pt x="1208316" y="1484613"/>
                  </a:cubicBezTo>
                  <a:cubicBezTo>
                    <a:pt x="1193076" y="1480803"/>
                    <a:pt x="1176884" y="1476041"/>
                    <a:pt x="1161644" y="1471278"/>
                  </a:cubicBezTo>
                  <a:cubicBezTo>
                    <a:pt x="1133069" y="1461753"/>
                    <a:pt x="1103541" y="1450323"/>
                    <a:pt x="1078776" y="1483661"/>
                  </a:cubicBezTo>
                  <a:cubicBezTo>
                    <a:pt x="1146404" y="1537001"/>
                    <a:pt x="1211173" y="1588436"/>
                    <a:pt x="1273086" y="1638918"/>
                  </a:cubicBezTo>
                  <a:close/>
                  <a:moveTo>
                    <a:pt x="1464539" y="2075163"/>
                  </a:moveTo>
                  <a:cubicBezTo>
                    <a:pt x="1427391" y="2082783"/>
                    <a:pt x="1393101" y="2089451"/>
                    <a:pt x="1359764" y="2097071"/>
                  </a:cubicBezTo>
                  <a:cubicBezTo>
                    <a:pt x="1318806" y="2106596"/>
                    <a:pt x="1305471" y="2129456"/>
                    <a:pt x="1322616" y="2169461"/>
                  </a:cubicBezTo>
                  <a:cubicBezTo>
                    <a:pt x="1329284" y="2184701"/>
                    <a:pt x="1334998" y="2199941"/>
                    <a:pt x="1340714" y="2215181"/>
                  </a:cubicBezTo>
                  <a:cubicBezTo>
                    <a:pt x="1396911" y="2194226"/>
                    <a:pt x="1396911" y="2194226"/>
                    <a:pt x="1420723" y="2246613"/>
                  </a:cubicBezTo>
                  <a:cubicBezTo>
                    <a:pt x="1428344" y="2262806"/>
                    <a:pt x="1438821" y="2278046"/>
                    <a:pt x="1455014" y="2304716"/>
                  </a:cubicBezTo>
                  <a:cubicBezTo>
                    <a:pt x="1456919" y="2271378"/>
                    <a:pt x="1451203" y="2248518"/>
                    <a:pt x="1459776" y="2237088"/>
                  </a:cubicBezTo>
                  <a:cubicBezTo>
                    <a:pt x="1499781" y="2183748"/>
                    <a:pt x="1503591" y="2132313"/>
                    <a:pt x="1464539" y="207516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="" xmlns:a16="http://schemas.microsoft.com/office/drawing/2014/main" id="{8F45E473-C475-4788-B774-AF992D0B4CD6}"/>
                </a:ext>
              </a:extLst>
            </p:cNvPr>
            <p:cNvSpPr/>
            <p:nvPr/>
          </p:nvSpPr>
          <p:spPr>
            <a:xfrm flipH="1">
              <a:off x="700577" y="1399349"/>
              <a:ext cx="647458" cy="566880"/>
            </a:xfrm>
            <a:custGeom>
              <a:avLst/>
              <a:gdLst>
                <a:gd name="connsiteX0" fmla="*/ 325755 w 647458"/>
                <a:gd name="connsiteY0" fmla="*/ 3000 h 566880"/>
                <a:gd name="connsiteX1" fmla="*/ 143828 w 647458"/>
                <a:gd name="connsiteY1" fmla="*/ 86820 h 566880"/>
                <a:gd name="connsiteX2" fmla="*/ 59055 w 647458"/>
                <a:gd name="connsiteY2" fmla="*/ 369713 h 566880"/>
                <a:gd name="connsiteX3" fmla="*/ 20003 w 647458"/>
                <a:gd name="connsiteY3" fmla="*/ 510683 h 566880"/>
                <a:gd name="connsiteX4" fmla="*/ 0 w 647458"/>
                <a:gd name="connsiteY4" fmla="*/ 544973 h 566880"/>
                <a:gd name="connsiteX5" fmla="*/ 43815 w 647458"/>
                <a:gd name="connsiteY5" fmla="*/ 566880 h 566880"/>
                <a:gd name="connsiteX6" fmla="*/ 65495 w 647458"/>
                <a:gd name="connsiteY6" fmla="*/ 564618 h 566880"/>
                <a:gd name="connsiteX7" fmla="*/ 178721 w 647458"/>
                <a:gd name="connsiteY7" fmla="*/ 530129 h 566880"/>
                <a:gd name="connsiteX8" fmla="*/ 603774 w 647458"/>
                <a:gd name="connsiteY8" fmla="*/ 274215 h 566880"/>
                <a:gd name="connsiteX9" fmla="*/ 647458 w 647458"/>
                <a:gd name="connsiteY9" fmla="*/ 237555 h 566880"/>
                <a:gd name="connsiteX10" fmla="*/ 638175 w 647458"/>
                <a:gd name="connsiteY10" fmla="*/ 241125 h 566880"/>
                <a:gd name="connsiteX11" fmla="*/ 591503 w 647458"/>
                <a:gd name="connsiteY11" fmla="*/ 169688 h 566880"/>
                <a:gd name="connsiteX12" fmla="*/ 325755 w 647458"/>
                <a:gd name="connsiteY12" fmla="*/ 3000 h 56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58" h="566880">
                  <a:moveTo>
                    <a:pt x="325755" y="3000"/>
                  </a:moveTo>
                  <a:cubicBezTo>
                    <a:pt x="261937" y="17288"/>
                    <a:pt x="197167" y="47768"/>
                    <a:pt x="143828" y="86820"/>
                  </a:cubicBezTo>
                  <a:cubicBezTo>
                    <a:pt x="47625" y="156353"/>
                    <a:pt x="35242" y="262080"/>
                    <a:pt x="59055" y="369713"/>
                  </a:cubicBezTo>
                  <a:cubicBezTo>
                    <a:pt x="72390" y="427815"/>
                    <a:pt x="60960" y="470678"/>
                    <a:pt x="20003" y="510683"/>
                  </a:cubicBezTo>
                  <a:cubicBezTo>
                    <a:pt x="11430" y="519255"/>
                    <a:pt x="6667" y="533543"/>
                    <a:pt x="0" y="544973"/>
                  </a:cubicBezTo>
                  <a:cubicBezTo>
                    <a:pt x="15240" y="552593"/>
                    <a:pt x="29528" y="566880"/>
                    <a:pt x="43815" y="566880"/>
                  </a:cubicBezTo>
                  <a:lnTo>
                    <a:pt x="65495" y="564618"/>
                  </a:lnTo>
                  <a:lnTo>
                    <a:pt x="178721" y="530129"/>
                  </a:lnTo>
                  <a:cubicBezTo>
                    <a:pt x="449670" y="395635"/>
                    <a:pt x="455226" y="398414"/>
                    <a:pt x="603774" y="274215"/>
                  </a:cubicBezTo>
                  <a:lnTo>
                    <a:pt x="647458" y="237555"/>
                  </a:lnTo>
                  <a:lnTo>
                    <a:pt x="638175" y="241125"/>
                  </a:lnTo>
                  <a:cubicBezTo>
                    <a:pt x="622935" y="217313"/>
                    <a:pt x="601980" y="195405"/>
                    <a:pt x="591503" y="169688"/>
                  </a:cubicBezTo>
                  <a:cubicBezTo>
                    <a:pt x="553403" y="74438"/>
                    <a:pt x="421005" y="-17955"/>
                    <a:pt x="325755" y="30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="" xmlns:a16="http://schemas.microsoft.com/office/drawing/2014/main" id="{A2CAC2BC-AF69-4CCB-A582-4D24406DCAF6}"/>
              </a:ext>
            </a:extLst>
          </p:cNvPr>
          <p:cNvGrpSpPr/>
          <p:nvPr/>
        </p:nvGrpSpPr>
        <p:grpSpPr>
          <a:xfrm>
            <a:off x="-18572" y="6508203"/>
            <a:ext cx="12210572" cy="379656"/>
            <a:chOff x="3638881" y="1932349"/>
            <a:chExt cx="12210572" cy="379656"/>
          </a:xfrm>
        </p:grpSpPr>
        <p:sp>
          <p:nvSpPr>
            <p:cNvPr id="226" name="Rectangle 225">
              <a:extLst>
                <a:ext uri="{FF2B5EF4-FFF2-40B4-BE49-F238E27FC236}">
                  <a16:creationId xmlns="" xmlns:a16="http://schemas.microsoft.com/office/drawing/2014/main" id="{E71F0B1F-2DD4-42FB-AC96-8EC1559D4FCF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="" xmlns:a16="http://schemas.microsoft.com/office/drawing/2014/main" id="{9408C510-752A-43F1-A901-C73DE7CDD096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="" xmlns:a16="http://schemas.microsoft.com/office/drawing/2014/main" id="{E8EE1D5B-0247-4ED0-9A78-293ECA4758D9}"/>
              </a:ext>
            </a:extLst>
          </p:cNvPr>
          <p:cNvGrpSpPr/>
          <p:nvPr/>
        </p:nvGrpSpPr>
        <p:grpSpPr>
          <a:xfrm>
            <a:off x="375790" y="1201483"/>
            <a:ext cx="7334134" cy="5433699"/>
            <a:chOff x="362343" y="1201483"/>
            <a:chExt cx="7334134" cy="5433699"/>
          </a:xfrm>
        </p:grpSpPr>
        <p:sp>
          <p:nvSpPr>
            <p:cNvPr id="132" name="Rectangle 33">
              <a:extLst>
                <a:ext uri="{FF2B5EF4-FFF2-40B4-BE49-F238E27FC236}">
                  <a16:creationId xmlns="" xmlns:a16="http://schemas.microsoft.com/office/drawing/2014/main" id="{8A39FF5A-9784-40E9-B544-324FD7EC4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395" y="2101967"/>
              <a:ext cx="46865" cy="10343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34">
              <a:extLst>
                <a:ext uri="{FF2B5EF4-FFF2-40B4-BE49-F238E27FC236}">
                  <a16:creationId xmlns="" xmlns:a16="http://schemas.microsoft.com/office/drawing/2014/main" id="{F13DEC5D-6BB6-4F08-8F2F-504AA7C87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7437" y="2101967"/>
              <a:ext cx="56908" cy="10343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38">
              <a:extLst>
                <a:ext uri="{FF2B5EF4-FFF2-40B4-BE49-F238E27FC236}">
                  <a16:creationId xmlns="" xmlns:a16="http://schemas.microsoft.com/office/drawing/2014/main" id="{B081BB47-F46E-4863-AB58-4892CA37E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395" y="2336294"/>
              <a:ext cx="289562" cy="5021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5" name="Group 284">
              <a:extLst>
                <a:ext uri="{FF2B5EF4-FFF2-40B4-BE49-F238E27FC236}">
                  <a16:creationId xmlns="" xmlns:a16="http://schemas.microsoft.com/office/drawing/2014/main" id="{B881C269-867D-48B3-A1C1-B26A8B05171A}"/>
                </a:ext>
              </a:extLst>
            </p:cNvPr>
            <p:cNvGrpSpPr/>
            <p:nvPr/>
          </p:nvGrpSpPr>
          <p:grpSpPr>
            <a:xfrm>
              <a:off x="362343" y="1201483"/>
              <a:ext cx="7334134" cy="5433699"/>
              <a:chOff x="362343" y="1201483"/>
              <a:chExt cx="7334134" cy="5433699"/>
            </a:xfrm>
          </p:grpSpPr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7B049829-B17F-4763-8AC5-CEB1617EE3C7}"/>
                  </a:ext>
                </a:extLst>
              </p:cNvPr>
              <p:cNvSpPr txBox="1"/>
              <p:nvPr/>
            </p:nvSpPr>
            <p:spPr>
              <a:xfrm>
                <a:off x="2349719" y="4217119"/>
                <a:ext cx="6765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ko-KR" altLang="en-US" sz="3200" b="1" dirty="0">
                  <a:ln w="12700">
                    <a:solidFill>
                      <a:schemeClr val="bg1"/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3" name="Oval 21">
                <a:extLst>
                  <a:ext uri="{FF2B5EF4-FFF2-40B4-BE49-F238E27FC236}">
                    <a16:creationId xmlns="" xmlns:a16="http://schemas.microsoft.com/office/drawing/2014/main" id="{324A03A5-3B10-42CB-B6C2-A6FB891958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91338" y="3482701"/>
                <a:ext cx="393317" cy="3966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04" name="Rectangle 5">
                <a:extLst>
                  <a:ext uri="{FF2B5EF4-FFF2-40B4-BE49-F238E27FC236}">
                    <a16:creationId xmlns="" xmlns:a16="http://schemas.microsoft.com/office/drawing/2014/main" id="{0FB6484B-8086-465A-99FD-3F869A38B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402" y="4395022"/>
                <a:ext cx="103773" cy="140930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6">
                <a:extLst>
                  <a:ext uri="{FF2B5EF4-FFF2-40B4-BE49-F238E27FC236}">
                    <a16:creationId xmlns="" xmlns:a16="http://schemas.microsoft.com/office/drawing/2014/main" id="{1655DFD9-6A83-4DD1-93DC-16A9361443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7608" y="4395022"/>
                <a:ext cx="90383" cy="140930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Rectangle 7">
                <a:extLst>
                  <a:ext uri="{FF2B5EF4-FFF2-40B4-BE49-F238E27FC236}">
                    <a16:creationId xmlns="" xmlns:a16="http://schemas.microsoft.com/office/drawing/2014/main" id="{76002838-E7D4-49BB-B925-CCD28C56C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451930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8">
                <a:extLst>
                  <a:ext uri="{FF2B5EF4-FFF2-40B4-BE49-F238E27FC236}">
                    <a16:creationId xmlns="" xmlns:a16="http://schemas.microsoft.com/office/drawing/2014/main" id="{94272C71-0792-4971-BB2F-1AB7D8433B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482058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9">
                <a:extLst>
                  <a:ext uri="{FF2B5EF4-FFF2-40B4-BE49-F238E27FC236}">
                    <a16:creationId xmlns="" xmlns:a16="http://schemas.microsoft.com/office/drawing/2014/main" id="{7801F4BC-A0BF-4DF0-AD49-FFE3DBFD0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482058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10">
                <a:extLst>
                  <a:ext uri="{FF2B5EF4-FFF2-40B4-BE49-F238E27FC236}">
                    <a16:creationId xmlns="" xmlns:a16="http://schemas.microsoft.com/office/drawing/2014/main" id="{F1047B10-8CFD-4C19-84A1-BE8826B5BE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761576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11">
                <a:extLst>
                  <a:ext uri="{FF2B5EF4-FFF2-40B4-BE49-F238E27FC236}">
                    <a16:creationId xmlns="" xmlns:a16="http://schemas.microsoft.com/office/drawing/2014/main" id="{00E48553-D85C-4F8D-9FD1-31E045EE3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791703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12">
                <a:extLst>
                  <a:ext uri="{FF2B5EF4-FFF2-40B4-BE49-F238E27FC236}">
                    <a16:creationId xmlns="" xmlns:a16="http://schemas.microsoft.com/office/drawing/2014/main" id="{CEA238A8-CB82-4D9A-94F4-B1FA86628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791703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13">
                <a:extLst>
                  <a:ext uri="{FF2B5EF4-FFF2-40B4-BE49-F238E27FC236}">
                    <a16:creationId xmlns="" xmlns:a16="http://schemas.microsoft.com/office/drawing/2014/main" id="{CA8D4AE0-606C-44B1-8B00-D24056B7F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5069548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14">
                <a:extLst>
                  <a:ext uri="{FF2B5EF4-FFF2-40B4-BE49-F238E27FC236}">
                    <a16:creationId xmlns="" xmlns:a16="http://schemas.microsoft.com/office/drawing/2014/main" id="{9D4CE597-23BC-43D2-85F7-83D026F2F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099676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15">
                <a:extLst>
                  <a:ext uri="{FF2B5EF4-FFF2-40B4-BE49-F238E27FC236}">
                    <a16:creationId xmlns="" xmlns:a16="http://schemas.microsoft.com/office/drawing/2014/main" id="{A1AB4E2E-2943-4F7F-8EF2-A5BA21215D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099676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Rectangle 16">
                <a:extLst>
                  <a:ext uri="{FF2B5EF4-FFF2-40B4-BE49-F238E27FC236}">
                    <a16:creationId xmlns="" xmlns:a16="http://schemas.microsoft.com/office/drawing/2014/main" id="{A61DCAC5-E226-4F9F-A92A-C918EA2D8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537919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17">
                <a:extLst>
                  <a:ext uri="{FF2B5EF4-FFF2-40B4-BE49-F238E27FC236}">
                    <a16:creationId xmlns="" xmlns:a16="http://schemas.microsoft.com/office/drawing/2014/main" id="{6E862B27-65AC-4D19-AF54-224DAA40A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409322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8">
                <a:extLst>
                  <a:ext uri="{FF2B5EF4-FFF2-40B4-BE49-F238E27FC236}">
                    <a16:creationId xmlns="" xmlns:a16="http://schemas.microsoft.com/office/drawing/2014/main" id="{A49F6101-69C7-4B7A-9F43-76E03C17F2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5409322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9">
                <a:extLst>
                  <a:ext uri="{FF2B5EF4-FFF2-40B4-BE49-F238E27FC236}">
                    <a16:creationId xmlns="" xmlns:a16="http://schemas.microsoft.com/office/drawing/2014/main" id="{96801D9E-7177-4372-B6F2-B0D904E7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402" y="3133005"/>
                <a:ext cx="103773" cy="13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20">
                <a:extLst>
                  <a:ext uri="{FF2B5EF4-FFF2-40B4-BE49-F238E27FC236}">
                    <a16:creationId xmlns="" xmlns:a16="http://schemas.microsoft.com/office/drawing/2014/main" id="{129A8A1A-026A-4C92-B469-2AD97B1BF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7608" y="3133005"/>
                <a:ext cx="90383" cy="13524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Rectangle 21">
                <a:extLst>
                  <a:ext uri="{FF2B5EF4-FFF2-40B4-BE49-F238E27FC236}">
                    <a16:creationId xmlns="" xmlns:a16="http://schemas.microsoft.com/office/drawing/2014/main" id="{0A727616-1F52-460F-BC5A-A397763DF3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13300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22">
                <a:extLst>
                  <a:ext uri="{FF2B5EF4-FFF2-40B4-BE49-F238E27FC236}">
                    <a16:creationId xmlns="" xmlns:a16="http://schemas.microsoft.com/office/drawing/2014/main" id="{DB6E0DC1-8F03-41BD-ABDE-A0E2E7EEAC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163133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23">
                <a:extLst>
                  <a:ext uri="{FF2B5EF4-FFF2-40B4-BE49-F238E27FC236}">
                    <a16:creationId xmlns="" xmlns:a16="http://schemas.microsoft.com/office/drawing/2014/main" id="{84D2CF26-8531-4C4B-BF6D-A1E93E4B8C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163133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24">
                <a:extLst>
                  <a:ext uri="{FF2B5EF4-FFF2-40B4-BE49-F238E27FC236}">
                    <a16:creationId xmlns="" xmlns:a16="http://schemas.microsoft.com/office/drawing/2014/main" id="{ABA1FDC6-F516-4B22-B5AB-5D2B09D880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440977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25">
                <a:extLst>
                  <a:ext uri="{FF2B5EF4-FFF2-40B4-BE49-F238E27FC236}">
                    <a16:creationId xmlns="" xmlns:a16="http://schemas.microsoft.com/office/drawing/2014/main" id="{41256747-B117-48B2-B016-7ADC2F5B0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471105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26">
                <a:extLst>
                  <a:ext uri="{FF2B5EF4-FFF2-40B4-BE49-F238E27FC236}">
                    <a16:creationId xmlns="" xmlns:a16="http://schemas.microsoft.com/office/drawing/2014/main" id="{83E4CE5E-DBC0-4041-A5FD-C804D596A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471105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27">
                <a:extLst>
                  <a:ext uri="{FF2B5EF4-FFF2-40B4-BE49-F238E27FC236}">
                    <a16:creationId xmlns="" xmlns:a16="http://schemas.microsoft.com/office/drawing/2014/main" id="{93C21723-90E9-4CD7-9A17-06916E4D3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3750623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28">
                <a:extLst>
                  <a:ext uri="{FF2B5EF4-FFF2-40B4-BE49-F238E27FC236}">
                    <a16:creationId xmlns="" xmlns:a16="http://schemas.microsoft.com/office/drawing/2014/main" id="{BD7999BF-608A-41D7-A370-8156420DC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780751"/>
                <a:ext cx="323037" cy="321362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29">
                <a:extLst>
                  <a:ext uri="{FF2B5EF4-FFF2-40B4-BE49-F238E27FC236}">
                    <a16:creationId xmlns="" xmlns:a16="http://schemas.microsoft.com/office/drawing/2014/main" id="{EC9C7829-CB46-46EE-8DB6-AA21D98FB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3780751"/>
                <a:ext cx="323037" cy="321362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30">
                <a:extLst>
                  <a:ext uri="{FF2B5EF4-FFF2-40B4-BE49-F238E27FC236}">
                    <a16:creationId xmlns="" xmlns:a16="http://schemas.microsoft.com/office/drawing/2014/main" id="{9FD8D49A-27FF-46CF-AE73-F495270DC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7920" y="4058595"/>
                <a:ext cx="376597" cy="6695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31">
                <a:extLst>
                  <a:ext uri="{FF2B5EF4-FFF2-40B4-BE49-F238E27FC236}">
                    <a16:creationId xmlns="" xmlns:a16="http://schemas.microsoft.com/office/drawing/2014/main" id="{CA0C9692-EFD6-4C2D-8448-D79FBC95A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088723"/>
                <a:ext cx="323037" cy="323036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32">
                <a:extLst>
                  <a:ext uri="{FF2B5EF4-FFF2-40B4-BE49-F238E27FC236}">
                    <a16:creationId xmlns="" xmlns:a16="http://schemas.microsoft.com/office/drawing/2014/main" id="{BBF4A6FB-BB22-4BCC-8D6A-3822B9B0CB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4700" y="4088723"/>
                <a:ext cx="323037" cy="323036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35">
                <a:extLst>
                  <a:ext uri="{FF2B5EF4-FFF2-40B4-BE49-F238E27FC236}">
                    <a16:creationId xmlns="" xmlns:a16="http://schemas.microsoft.com/office/drawing/2014/main" id="{CBEB8CD7-2B34-45BF-83F6-8F75BD5A6B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098619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36">
                <a:extLst>
                  <a:ext uri="{FF2B5EF4-FFF2-40B4-BE49-F238E27FC236}">
                    <a16:creationId xmlns="" xmlns:a16="http://schemas.microsoft.com/office/drawing/2014/main" id="{FA8B11FC-576C-43F7-853D-9FB0E86A9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122052"/>
                <a:ext cx="249391" cy="247717"/>
              </a:xfrm>
              <a:custGeom>
                <a:avLst/>
                <a:gdLst>
                  <a:gd name="T0" fmla="*/ 135 w 149"/>
                  <a:gd name="T1" fmla="*/ 148 h 148"/>
                  <a:gd name="T2" fmla="*/ 0 w 149"/>
                  <a:gd name="T3" fmla="*/ 14 h 148"/>
                  <a:gd name="T4" fmla="*/ 14 w 149"/>
                  <a:gd name="T5" fmla="*/ 0 h 148"/>
                  <a:gd name="T6" fmla="*/ 149 w 149"/>
                  <a:gd name="T7" fmla="*/ 134 h 148"/>
                  <a:gd name="T8" fmla="*/ 135 w 149"/>
                  <a:gd name="T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135" y="14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37">
                <a:extLst>
                  <a:ext uri="{FF2B5EF4-FFF2-40B4-BE49-F238E27FC236}">
                    <a16:creationId xmlns="" xmlns:a16="http://schemas.microsoft.com/office/drawing/2014/main" id="{8FEFD437-A826-420B-BB4E-86224577FF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122052"/>
                <a:ext cx="249391" cy="247717"/>
              </a:xfrm>
              <a:custGeom>
                <a:avLst/>
                <a:gdLst>
                  <a:gd name="T0" fmla="*/ 0 w 149"/>
                  <a:gd name="T1" fmla="*/ 134 h 148"/>
                  <a:gd name="T2" fmla="*/ 135 w 149"/>
                  <a:gd name="T3" fmla="*/ 0 h 148"/>
                  <a:gd name="T4" fmla="*/ 149 w 149"/>
                  <a:gd name="T5" fmla="*/ 14 h 148"/>
                  <a:gd name="T6" fmla="*/ 14 w 149"/>
                  <a:gd name="T7" fmla="*/ 148 h 148"/>
                  <a:gd name="T8" fmla="*/ 0 w 149"/>
                  <a:gd name="T9" fmla="*/ 13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8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39">
                <a:extLst>
                  <a:ext uri="{FF2B5EF4-FFF2-40B4-BE49-F238E27FC236}">
                    <a16:creationId xmlns="" xmlns:a16="http://schemas.microsoft.com/office/drawing/2014/main" id="{580BF8F9-0EC9-4359-97A5-CC7E8460BF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356379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4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40">
                <a:extLst>
                  <a:ext uri="{FF2B5EF4-FFF2-40B4-BE49-F238E27FC236}">
                    <a16:creationId xmlns="" xmlns:a16="http://schemas.microsoft.com/office/drawing/2014/main" id="{D89D2C5C-CE43-4D3A-94A6-FB1CC69AD9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356379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4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41">
                <a:extLst>
                  <a:ext uri="{FF2B5EF4-FFF2-40B4-BE49-F238E27FC236}">
                    <a16:creationId xmlns="" xmlns:a16="http://schemas.microsoft.com/office/drawing/2014/main" id="{27E3C998-CED5-416B-9B7F-F63B8251A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572294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42">
                <a:extLst>
                  <a:ext uri="{FF2B5EF4-FFF2-40B4-BE49-F238E27FC236}">
                    <a16:creationId xmlns="" xmlns:a16="http://schemas.microsoft.com/office/drawing/2014/main" id="{156EA45F-DFDE-4E4A-8DC0-242B2C446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595726"/>
                <a:ext cx="249391" cy="244369"/>
              </a:xfrm>
              <a:custGeom>
                <a:avLst/>
                <a:gdLst>
                  <a:gd name="T0" fmla="*/ 135 w 149"/>
                  <a:gd name="T1" fmla="*/ 146 h 146"/>
                  <a:gd name="T2" fmla="*/ 0 w 149"/>
                  <a:gd name="T3" fmla="*/ 12 h 146"/>
                  <a:gd name="T4" fmla="*/ 14 w 149"/>
                  <a:gd name="T5" fmla="*/ 0 h 146"/>
                  <a:gd name="T6" fmla="*/ 149 w 149"/>
                  <a:gd name="T7" fmla="*/ 134 h 146"/>
                  <a:gd name="T8" fmla="*/ 135 w 149"/>
                  <a:gd name="T9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6">
                    <a:moveTo>
                      <a:pt x="135" y="146"/>
                    </a:moveTo>
                    <a:lnTo>
                      <a:pt x="0" y="12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43">
                <a:extLst>
                  <a:ext uri="{FF2B5EF4-FFF2-40B4-BE49-F238E27FC236}">
                    <a16:creationId xmlns="" xmlns:a16="http://schemas.microsoft.com/office/drawing/2014/main" id="{E6485A0E-94D5-4FD9-B7DE-5E2A516985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595726"/>
                <a:ext cx="249391" cy="244369"/>
              </a:xfrm>
              <a:custGeom>
                <a:avLst/>
                <a:gdLst>
                  <a:gd name="T0" fmla="*/ 0 w 149"/>
                  <a:gd name="T1" fmla="*/ 134 h 146"/>
                  <a:gd name="T2" fmla="*/ 135 w 149"/>
                  <a:gd name="T3" fmla="*/ 0 h 146"/>
                  <a:gd name="T4" fmla="*/ 149 w 149"/>
                  <a:gd name="T5" fmla="*/ 12 h 146"/>
                  <a:gd name="T6" fmla="*/ 14 w 149"/>
                  <a:gd name="T7" fmla="*/ 146 h 146"/>
                  <a:gd name="T8" fmla="*/ 0 w 149"/>
                  <a:gd name="T9" fmla="*/ 13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6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2"/>
                    </a:lnTo>
                    <a:lnTo>
                      <a:pt x="14" y="146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44">
                <a:extLst>
                  <a:ext uri="{FF2B5EF4-FFF2-40B4-BE49-F238E27FC236}">
                    <a16:creationId xmlns="" xmlns:a16="http://schemas.microsoft.com/office/drawing/2014/main" id="{9123D679-10A2-410B-8F9D-4769D26CD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1395" y="2809968"/>
                <a:ext cx="289562" cy="4686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45">
                <a:extLst>
                  <a:ext uri="{FF2B5EF4-FFF2-40B4-BE49-F238E27FC236}">
                    <a16:creationId xmlns="" xmlns:a16="http://schemas.microsoft.com/office/drawing/2014/main" id="{5ECF2CB0-6CCA-4A81-A94A-5FE22AD0B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830053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4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46">
                <a:extLst>
                  <a:ext uri="{FF2B5EF4-FFF2-40B4-BE49-F238E27FC236}">
                    <a16:creationId xmlns="" xmlns:a16="http://schemas.microsoft.com/office/drawing/2014/main" id="{7F34F4F6-7053-468E-9AA0-B30F48722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480" y="2830053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4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Rectangle 47">
                <a:extLst>
                  <a:ext uri="{FF2B5EF4-FFF2-40B4-BE49-F238E27FC236}">
                    <a16:creationId xmlns="" xmlns:a16="http://schemas.microsoft.com/office/drawing/2014/main" id="{32699B68-C3A1-4C77-A40E-16B817B30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362164"/>
                <a:ext cx="46865" cy="78666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48">
                <a:extLst>
                  <a:ext uri="{FF2B5EF4-FFF2-40B4-BE49-F238E27FC236}">
                    <a16:creationId xmlns="" xmlns:a16="http://schemas.microsoft.com/office/drawing/2014/main" id="{44D72D33-6038-4187-8FEA-E035F78BB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0785" y="1362164"/>
                <a:ext cx="56908" cy="78666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49">
                <a:extLst>
                  <a:ext uri="{FF2B5EF4-FFF2-40B4-BE49-F238E27FC236}">
                    <a16:creationId xmlns="" xmlns:a16="http://schemas.microsoft.com/office/drawing/2014/main" id="{2BD02E29-47E9-4834-B1B0-9D76C3F24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4742" y="1201483"/>
                <a:ext cx="302952" cy="199177"/>
              </a:xfrm>
              <a:custGeom>
                <a:avLst/>
                <a:gdLst>
                  <a:gd name="T0" fmla="*/ 181 w 181"/>
                  <a:gd name="T1" fmla="*/ 119 h 119"/>
                  <a:gd name="T2" fmla="*/ 0 w 181"/>
                  <a:gd name="T3" fmla="*/ 119 h 119"/>
                  <a:gd name="T4" fmla="*/ 0 w 181"/>
                  <a:gd name="T5" fmla="*/ 80 h 119"/>
                  <a:gd name="T6" fmla="*/ 86 w 181"/>
                  <a:gd name="T7" fmla="*/ 0 h 119"/>
                  <a:gd name="T8" fmla="*/ 181 w 181"/>
                  <a:gd name="T9" fmla="*/ 26 h 119"/>
                  <a:gd name="T10" fmla="*/ 181 w 181"/>
                  <a:gd name="T1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1" h="119">
                    <a:moveTo>
                      <a:pt x="181" y="119"/>
                    </a:moveTo>
                    <a:lnTo>
                      <a:pt x="0" y="119"/>
                    </a:lnTo>
                    <a:lnTo>
                      <a:pt x="0" y="80"/>
                    </a:lnTo>
                    <a:lnTo>
                      <a:pt x="86" y="0"/>
                    </a:lnTo>
                    <a:lnTo>
                      <a:pt x="181" y="26"/>
                    </a:lnTo>
                    <a:lnTo>
                      <a:pt x="181" y="11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50">
                <a:extLst>
                  <a:ext uri="{FF2B5EF4-FFF2-40B4-BE49-F238E27FC236}">
                    <a16:creationId xmlns="" xmlns:a16="http://schemas.microsoft.com/office/drawing/2014/main" id="{FCB1FB59-E58A-454E-B81B-95F068A2E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372206"/>
                <a:ext cx="249391" cy="249390"/>
              </a:xfrm>
              <a:custGeom>
                <a:avLst/>
                <a:gdLst>
                  <a:gd name="T0" fmla="*/ 135 w 149"/>
                  <a:gd name="T1" fmla="*/ 149 h 149"/>
                  <a:gd name="T2" fmla="*/ 0 w 149"/>
                  <a:gd name="T3" fmla="*/ 15 h 149"/>
                  <a:gd name="T4" fmla="*/ 14 w 149"/>
                  <a:gd name="T5" fmla="*/ 0 h 149"/>
                  <a:gd name="T6" fmla="*/ 149 w 149"/>
                  <a:gd name="T7" fmla="*/ 135 h 149"/>
                  <a:gd name="T8" fmla="*/ 135 w 149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135" y="149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51">
                <a:extLst>
                  <a:ext uri="{FF2B5EF4-FFF2-40B4-BE49-F238E27FC236}">
                    <a16:creationId xmlns="" xmlns:a16="http://schemas.microsoft.com/office/drawing/2014/main" id="{06B3B87F-1A46-479E-A8DE-B2E01E8B16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372206"/>
                <a:ext cx="249391" cy="249390"/>
              </a:xfrm>
              <a:custGeom>
                <a:avLst/>
                <a:gdLst>
                  <a:gd name="T0" fmla="*/ 0 w 149"/>
                  <a:gd name="T1" fmla="*/ 135 h 149"/>
                  <a:gd name="T2" fmla="*/ 135 w 149"/>
                  <a:gd name="T3" fmla="*/ 0 h 149"/>
                  <a:gd name="T4" fmla="*/ 149 w 149"/>
                  <a:gd name="T5" fmla="*/ 15 h 149"/>
                  <a:gd name="T6" fmla="*/ 14 w 149"/>
                  <a:gd name="T7" fmla="*/ 149 h 149"/>
                  <a:gd name="T8" fmla="*/ 0 w 149"/>
                  <a:gd name="T9" fmla="*/ 135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9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5"/>
                    </a:lnTo>
                    <a:lnTo>
                      <a:pt x="14" y="14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52">
                <a:extLst>
                  <a:ext uri="{FF2B5EF4-FFF2-40B4-BE49-F238E27FC236}">
                    <a16:creationId xmlns="" xmlns:a16="http://schemas.microsoft.com/office/drawing/2014/main" id="{E3906827-CEEC-4F4A-BD09-605623DB7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588121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53">
                <a:extLst>
                  <a:ext uri="{FF2B5EF4-FFF2-40B4-BE49-F238E27FC236}">
                    <a16:creationId xmlns="" xmlns:a16="http://schemas.microsoft.com/office/drawing/2014/main" id="{B7F6C3D7-3B4F-4FF4-A853-46F6722414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608206"/>
                <a:ext cx="249391" cy="247717"/>
              </a:xfrm>
              <a:custGeom>
                <a:avLst/>
                <a:gdLst>
                  <a:gd name="T0" fmla="*/ 135 w 149"/>
                  <a:gd name="T1" fmla="*/ 148 h 148"/>
                  <a:gd name="T2" fmla="*/ 0 w 149"/>
                  <a:gd name="T3" fmla="*/ 14 h 148"/>
                  <a:gd name="T4" fmla="*/ 14 w 149"/>
                  <a:gd name="T5" fmla="*/ 0 h 148"/>
                  <a:gd name="T6" fmla="*/ 149 w 149"/>
                  <a:gd name="T7" fmla="*/ 134 h 148"/>
                  <a:gd name="T8" fmla="*/ 135 w 149"/>
                  <a:gd name="T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135" y="14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149" y="134"/>
                    </a:lnTo>
                    <a:lnTo>
                      <a:pt x="135" y="148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54">
                <a:extLst>
                  <a:ext uri="{FF2B5EF4-FFF2-40B4-BE49-F238E27FC236}">
                    <a16:creationId xmlns="" xmlns:a16="http://schemas.microsoft.com/office/drawing/2014/main" id="{C0BDEDEA-0501-4878-A44A-3DA97AE04F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608206"/>
                <a:ext cx="249391" cy="247717"/>
              </a:xfrm>
              <a:custGeom>
                <a:avLst/>
                <a:gdLst>
                  <a:gd name="T0" fmla="*/ 0 w 149"/>
                  <a:gd name="T1" fmla="*/ 134 h 148"/>
                  <a:gd name="T2" fmla="*/ 135 w 149"/>
                  <a:gd name="T3" fmla="*/ 0 h 148"/>
                  <a:gd name="T4" fmla="*/ 149 w 149"/>
                  <a:gd name="T5" fmla="*/ 14 h 148"/>
                  <a:gd name="T6" fmla="*/ 14 w 149"/>
                  <a:gd name="T7" fmla="*/ 148 h 148"/>
                  <a:gd name="T8" fmla="*/ 0 w 149"/>
                  <a:gd name="T9" fmla="*/ 13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8">
                    <a:moveTo>
                      <a:pt x="0" y="134"/>
                    </a:moveTo>
                    <a:lnTo>
                      <a:pt x="135" y="0"/>
                    </a:lnTo>
                    <a:lnTo>
                      <a:pt x="149" y="14"/>
                    </a:lnTo>
                    <a:lnTo>
                      <a:pt x="14" y="148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Rectangle 55">
                <a:extLst>
                  <a:ext uri="{FF2B5EF4-FFF2-40B4-BE49-F238E27FC236}">
                    <a16:creationId xmlns="" xmlns:a16="http://schemas.microsoft.com/office/drawing/2014/main" id="{711FC5D9-B763-42DB-9E49-7580A1B49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4742" y="1822448"/>
                <a:ext cx="289562" cy="50213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56">
                <a:extLst>
                  <a:ext uri="{FF2B5EF4-FFF2-40B4-BE49-F238E27FC236}">
                    <a16:creationId xmlns="" xmlns:a16="http://schemas.microsoft.com/office/drawing/2014/main" id="{4AA3028A-0A3A-4C31-BB6F-2C1EC0452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845881"/>
                <a:ext cx="249391" cy="246043"/>
              </a:xfrm>
              <a:custGeom>
                <a:avLst/>
                <a:gdLst>
                  <a:gd name="T0" fmla="*/ 135 w 149"/>
                  <a:gd name="T1" fmla="*/ 147 h 147"/>
                  <a:gd name="T2" fmla="*/ 0 w 149"/>
                  <a:gd name="T3" fmla="*/ 12 h 147"/>
                  <a:gd name="T4" fmla="*/ 14 w 149"/>
                  <a:gd name="T5" fmla="*/ 0 h 147"/>
                  <a:gd name="T6" fmla="*/ 149 w 149"/>
                  <a:gd name="T7" fmla="*/ 135 h 147"/>
                  <a:gd name="T8" fmla="*/ 135 w 149"/>
                  <a:gd name="T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7">
                    <a:moveTo>
                      <a:pt x="135" y="147"/>
                    </a:moveTo>
                    <a:lnTo>
                      <a:pt x="0" y="12"/>
                    </a:lnTo>
                    <a:lnTo>
                      <a:pt x="14" y="0"/>
                    </a:lnTo>
                    <a:lnTo>
                      <a:pt x="149" y="135"/>
                    </a:lnTo>
                    <a:lnTo>
                      <a:pt x="135" y="147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57">
                <a:extLst>
                  <a:ext uri="{FF2B5EF4-FFF2-40B4-BE49-F238E27FC236}">
                    <a16:creationId xmlns="" xmlns:a16="http://schemas.microsoft.com/office/drawing/2014/main" id="{28F0A50F-0D26-4995-B318-5A069BA66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4827" y="1845881"/>
                <a:ext cx="249391" cy="246043"/>
              </a:xfrm>
              <a:custGeom>
                <a:avLst/>
                <a:gdLst>
                  <a:gd name="T0" fmla="*/ 0 w 149"/>
                  <a:gd name="T1" fmla="*/ 135 h 147"/>
                  <a:gd name="T2" fmla="*/ 135 w 149"/>
                  <a:gd name="T3" fmla="*/ 0 h 147"/>
                  <a:gd name="T4" fmla="*/ 149 w 149"/>
                  <a:gd name="T5" fmla="*/ 12 h 147"/>
                  <a:gd name="T6" fmla="*/ 14 w 149"/>
                  <a:gd name="T7" fmla="*/ 147 h 147"/>
                  <a:gd name="T8" fmla="*/ 0 w 149"/>
                  <a:gd name="T9" fmla="*/ 135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47">
                    <a:moveTo>
                      <a:pt x="0" y="135"/>
                    </a:moveTo>
                    <a:lnTo>
                      <a:pt x="135" y="0"/>
                    </a:lnTo>
                    <a:lnTo>
                      <a:pt x="149" y="12"/>
                    </a:lnTo>
                    <a:lnTo>
                      <a:pt x="14" y="147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58">
                <a:extLst>
                  <a:ext uri="{FF2B5EF4-FFF2-40B4-BE49-F238E27FC236}">
                    <a16:creationId xmlns="" xmlns:a16="http://schemas.microsoft.com/office/drawing/2014/main" id="{4CCB005B-20FC-4F6F-8680-EA4C59ABB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903" y="1929569"/>
                <a:ext cx="870357" cy="4184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59">
                <a:extLst>
                  <a:ext uri="{FF2B5EF4-FFF2-40B4-BE49-F238E27FC236}">
                    <a16:creationId xmlns="" xmlns:a16="http://schemas.microsoft.com/office/drawing/2014/main" id="{B51821FB-0FB2-4288-805C-D50F6FA285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903" y="2135442"/>
                <a:ext cx="870357" cy="4686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60">
                <a:extLst>
                  <a:ext uri="{FF2B5EF4-FFF2-40B4-BE49-F238E27FC236}">
                    <a16:creationId xmlns="" xmlns:a16="http://schemas.microsoft.com/office/drawing/2014/main" id="{81D6B0D9-950B-4305-AF41-F9AACAA40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8090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61">
                <a:extLst>
                  <a:ext uri="{FF2B5EF4-FFF2-40B4-BE49-F238E27FC236}">
                    <a16:creationId xmlns="" xmlns:a16="http://schemas.microsoft.com/office/drawing/2014/main" id="{4748304E-8946-41C7-9FFE-789AF2460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302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1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1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62">
                <a:extLst>
                  <a:ext uri="{FF2B5EF4-FFF2-40B4-BE49-F238E27FC236}">
                    <a16:creationId xmlns="" xmlns:a16="http://schemas.microsoft.com/office/drawing/2014/main" id="{23964824-B767-4A51-94EC-1FAD9895DE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302" y="1947981"/>
                <a:ext cx="209221" cy="207547"/>
              </a:xfrm>
              <a:custGeom>
                <a:avLst/>
                <a:gdLst>
                  <a:gd name="T0" fmla="*/ 11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1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1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63">
                <a:extLst>
                  <a:ext uri="{FF2B5EF4-FFF2-40B4-BE49-F238E27FC236}">
                    <a16:creationId xmlns="" xmlns:a16="http://schemas.microsoft.com/office/drawing/2014/main" id="{D6F0B5D1-3FAB-4DC5-AB48-290327A4F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18912" y="1929569"/>
                <a:ext cx="41845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64">
                <a:extLst>
                  <a:ext uri="{FF2B5EF4-FFF2-40B4-BE49-F238E27FC236}">
                    <a16:creationId xmlns="" xmlns:a16="http://schemas.microsoft.com/office/drawing/2014/main" id="{529F4803-B08C-4C99-8690-0DBD948A1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450" y="1947981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4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65">
                <a:extLst>
                  <a:ext uri="{FF2B5EF4-FFF2-40B4-BE49-F238E27FC236}">
                    <a16:creationId xmlns="" xmlns:a16="http://schemas.microsoft.com/office/drawing/2014/main" id="{35CDB39F-43D8-4FD9-AF66-2C5A50475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1450" y="1947981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4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66">
                <a:extLst>
                  <a:ext uri="{FF2B5EF4-FFF2-40B4-BE49-F238E27FC236}">
                    <a16:creationId xmlns="" xmlns:a16="http://schemas.microsoft.com/office/drawing/2014/main" id="{B5572B17-069F-4475-910F-8069A7101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8060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67">
                <a:extLst>
                  <a:ext uri="{FF2B5EF4-FFF2-40B4-BE49-F238E27FC236}">
                    <a16:creationId xmlns="" xmlns:a16="http://schemas.microsoft.com/office/drawing/2014/main" id="{D18ACA6D-94B4-48E0-B9B4-F88F130D2C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946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4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68">
                <a:extLst>
                  <a:ext uri="{FF2B5EF4-FFF2-40B4-BE49-F238E27FC236}">
                    <a16:creationId xmlns="" xmlns:a16="http://schemas.microsoft.com/office/drawing/2014/main" id="{5A46147F-1FE2-4ED1-976C-17FC9EA785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3946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4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69">
                <a:extLst>
                  <a:ext uri="{FF2B5EF4-FFF2-40B4-BE49-F238E27FC236}">
                    <a16:creationId xmlns="" xmlns:a16="http://schemas.microsoft.com/office/drawing/2014/main" id="{D670BCF7-BBC0-423C-939F-385215E2A6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18883" y="1929569"/>
                <a:ext cx="45192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70">
                <a:extLst>
                  <a:ext uri="{FF2B5EF4-FFF2-40B4-BE49-F238E27FC236}">
                    <a16:creationId xmlns="" xmlns:a16="http://schemas.microsoft.com/office/drawing/2014/main" id="{8F864A5D-B494-401E-997A-3499AB7D32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769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2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71">
                <a:extLst>
                  <a:ext uri="{FF2B5EF4-FFF2-40B4-BE49-F238E27FC236}">
                    <a16:creationId xmlns="" xmlns:a16="http://schemas.microsoft.com/office/drawing/2014/main" id="{DF33CE38-2A4C-404A-9F98-41BF7FF528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4769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2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72">
                <a:extLst>
                  <a:ext uri="{FF2B5EF4-FFF2-40B4-BE49-F238E27FC236}">
                    <a16:creationId xmlns="" xmlns:a16="http://schemas.microsoft.com/office/drawing/2014/main" id="{F14F03A9-7205-4C9D-A0E7-545BA75896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515" y="1929569"/>
                <a:ext cx="4572000" cy="4184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74">
                <a:extLst>
                  <a:ext uri="{FF2B5EF4-FFF2-40B4-BE49-F238E27FC236}">
                    <a16:creationId xmlns="" xmlns:a16="http://schemas.microsoft.com/office/drawing/2014/main" id="{45246C76-3529-47B7-9675-ADD984770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4702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75">
                <a:extLst>
                  <a:ext uri="{FF2B5EF4-FFF2-40B4-BE49-F238E27FC236}">
                    <a16:creationId xmlns="" xmlns:a16="http://schemas.microsoft.com/office/drawing/2014/main" id="{21495197-73C2-4050-8D18-F37571211A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915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0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76">
                <a:extLst>
                  <a:ext uri="{FF2B5EF4-FFF2-40B4-BE49-F238E27FC236}">
                    <a16:creationId xmlns="" xmlns:a16="http://schemas.microsoft.com/office/drawing/2014/main" id="{E33880D2-8BDA-4A13-92B6-8400C063F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915" y="1947981"/>
                <a:ext cx="209221" cy="207547"/>
              </a:xfrm>
              <a:custGeom>
                <a:avLst/>
                <a:gdLst>
                  <a:gd name="T0" fmla="*/ 10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0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0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77">
                <a:extLst>
                  <a:ext uri="{FF2B5EF4-FFF2-40B4-BE49-F238E27FC236}">
                    <a16:creationId xmlns="" xmlns:a16="http://schemas.microsoft.com/office/drawing/2014/main" id="{798612CC-F041-4AFC-B1C8-098B18C53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177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78">
                <a:extLst>
                  <a:ext uri="{FF2B5EF4-FFF2-40B4-BE49-F238E27FC236}">
                    <a16:creationId xmlns="" xmlns:a16="http://schemas.microsoft.com/office/drawing/2014/main" id="{FA017CF2-6F39-4A85-86C5-F31B80B82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063" y="1947981"/>
                <a:ext cx="210894" cy="207547"/>
              </a:xfrm>
              <a:custGeom>
                <a:avLst/>
                <a:gdLst>
                  <a:gd name="T0" fmla="*/ 0 w 126"/>
                  <a:gd name="T1" fmla="*/ 112 h 124"/>
                  <a:gd name="T2" fmla="*/ 114 w 126"/>
                  <a:gd name="T3" fmla="*/ 0 h 124"/>
                  <a:gd name="T4" fmla="*/ 126 w 126"/>
                  <a:gd name="T5" fmla="*/ 12 h 124"/>
                  <a:gd name="T6" fmla="*/ 12 w 126"/>
                  <a:gd name="T7" fmla="*/ 124 h 124"/>
                  <a:gd name="T8" fmla="*/ 0 w 126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6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79">
                <a:extLst>
                  <a:ext uri="{FF2B5EF4-FFF2-40B4-BE49-F238E27FC236}">
                    <a16:creationId xmlns="" xmlns:a16="http://schemas.microsoft.com/office/drawing/2014/main" id="{BAF75808-0189-4532-BE01-69E41FC23C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8063" y="1947981"/>
                <a:ext cx="210894" cy="207547"/>
              </a:xfrm>
              <a:custGeom>
                <a:avLst/>
                <a:gdLst>
                  <a:gd name="T0" fmla="*/ 12 w 126"/>
                  <a:gd name="T1" fmla="*/ 0 h 124"/>
                  <a:gd name="T2" fmla="*/ 126 w 126"/>
                  <a:gd name="T3" fmla="*/ 112 h 124"/>
                  <a:gd name="T4" fmla="*/ 114 w 126"/>
                  <a:gd name="T5" fmla="*/ 124 h 124"/>
                  <a:gd name="T6" fmla="*/ 0 w 126"/>
                  <a:gd name="T7" fmla="*/ 12 h 124"/>
                  <a:gd name="T8" fmla="*/ 12 w 126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12" y="0"/>
                    </a:moveTo>
                    <a:lnTo>
                      <a:pt x="126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80">
                <a:extLst>
                  <a:ext uri="{FF2B5EF4-FFF2-40B4-BE49-F238E27FC236}">
                    <a16:creationId xmlns="" xmlns:a16="http://schemas.microsoft.com/office/drawing/2014/main" id="{59D050CC-C9B2-460A-91B4-E6DBD18BAF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673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81">
                <a:extLst>
                  <a:ext uri="{FF2B5EF4-FFF2-40B4-BE49-F238E27FC236}">
                    <a16:creationId xmlns="" xmlns:a16="http://schemas.microsoft.com/office/drawing/2014/main" id="{6F1500F3-87DB-41AA-B467-CF1D9D76D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885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82">
                <a:extLst>
                  <a:ext uri="{FF2B5EF4-FFF2-40B4-BE49-F238E27FC236}">
                    <a16:creationId xmlns="" xmlns:a16="http://schemas.microsoft.com/office/drawing/2014/main" id="{834564AB-B0E0-4596-AB0A-6B67CF33B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8885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83">
                <a:extLst>
                  <a:ext uri="{FF2B5EF4-FFF2-40B4-BE49-F238E27FC236}">
                    <a16:creationId xmlns="" xmlns:a16="http://schemas.microsoft.com/office/drawing/2014/main" id="{5F79DA23-D54C-48E8-ABDD-F6D3D3633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495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84">
                <a:extLst>
                  <a:ext uri="{FF2B5EF4-FFF2-40B4-BE49-F238E27FC236}">
                    <a16:creationId xmlns="" xmlns:a16="http://schemas.microsoft.com/office/drawing/2014/main" id="{8F4FDE90-DC95-4AD1-ACFD-45993E537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381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85">
                <a:extLst>
                  <a:ext uri="{FF2B5EF4-FFF2-40B4-BE49-F238E27FC236}">
                    <a16:creationId xmlns="" xmlns:a16="http://schemas.microsoft.com/office/drawing/2014/main" id="{D573927E-2B29-47F7-975C-B0C645D2B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381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88">
                <a:extLst>
                  <a:ext uri="{FF2B5EF4-FFF2-40B4-BE49-F238E27FC236}">
                    <a16:creationId xmlns="" xmlns:a16="http://schemas.microsoft.com/office/drawing/2014/main" id="{38014956-0B01-4BC8-AC57-1FAB78B40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635" y="2130247"/>
                <a:ext cx="5394960" cy="46865"/>
              </a:xfrm>
              <a:custGeom>
                <a:avLst/>
                <a:gdLst>
                  <a:gd name="T0" fmla="*/ 869 w 869"/>
                  <a:gd name="T1" fmla="*/ 0 h 28"/>
                  <a:gd name="T2" fmla="*/ 869 w 869"/>
                  <a:gd name="T3" fmla="*/ 28 h 28"/>
                  <a:gd name="T4" fmla="*/ 0 w 869"/>
                  <a:gd name="T5" fmla="*/ 28 h 28"/>
                  <a:gd name="T6" fmla="*/ 0 w 869"/>
                  <a:gd name="T7" fmla="*/ 0 h 28"/>
                  <a:gd name="T8" fmla="*/ 777 w 869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9" h="28">
                    <a:moveTo>
                      <a:pt x="869" y="0"/>
                    </a:moveTo>
                    <a:lnTo>
                      <a:pt x="869" y="28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777" y="0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89">
                <a:extLst>
                  <a:ext uri="{FF2B5EF4-FFF2-40B4-BE49-F238E27FC236}">
                    <a16:creationId xmlns="" xmlns:a16="http://schemas.microsoft.com/office/drawing/2014/main" id="{15DF1AA9-5091-4145-B755-CEE19F20D4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8108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90">
                <a:extLst>
                  <a:ext uri="{FF2B5EF4-FFF2-40B4-BE49-F238E27FC236}">
                    <a16:creationId xmlns="" xmlns:a16="http://schemas.microsoft.com/office/drawing/2014/main" id="{1158D5C2-3955-44F7-A2F7-85B0A35B2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321" y="1947981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91">
                <a:extLst>
                  <a:ext uri="{FF2B5EF4-FFF2-40B4-BE49-F238E27FC236}">
                    <a16:creationId xmlns="" xmlns:a16="http://schemas.microsoft.com/office/drawing/2014/main" id="{833BC96A-2DAF-4E1D-B4AF-96CF78FB10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321" y="1947981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92">
                <a:extLst>
                  <a:ext uri="{FF2B5EF4-FFF2-40B4-BE49-F238E27FC236}">
                    <a16:creationId xmlns="" xmlns:a16="http://schemas.microsoft.com/office/drawing/2014/main" id="{87274C71-2ECE-431B-ADB7-F1E7739AD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8931" y="1929569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93">
                <a:extLst>
                  <a:ext uri="{FF2B5EF4-FFF2-40B4-BE49-F238E27FC236}">
                    <a16:creationId xmlns="" xmlns:a16="http://schemas.microsoft.com/office/drawing/2014/main" id="{C5C73EF2-28F0-4555-9263-5EE61A78C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817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94">
                <a:extLst>
                  <a:ext uri="{FF2B5EF4-FFF2-40B4-BE49-F238E27FC236}">
                    <a16:creationId xmlns="" xmlns:a16="http://schemas.microsoft.com/office/drawing/2014/main" id="{67CC225D-6D4E-45D3-983E-F88FF81ED3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4817" y="1947981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95">
                <a:extLst>
                  <a:ext uri="{FF2B5EF4-FFF2-40B4-BE49-F238E27FC236}">
                    <a16:creationId xmlns="" xmlns:a16="http://schemas.microsoft.com/office/drawing/2014/main" id="{14A957E9-5455-47E9-9114-531B7D65A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8079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96">
                <a:extLst>
                  <a:ext uri="{FF2B5EF4-FFF2-40B4-BE49-F238E27FC236}">
                    <a16:creationId xmlns="" xmlns:a16="http://schemas.microsoft.com/office/drawing/2014/main" id="{0D02D44B-B210-4DE3-8249-A1F19D4DC8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2291" y="1947981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97">
                <a:extLst>
                  <a:ext uri="{FF2B5EF4-FFF2-40B4-BE49-F238E27FC236}">
                    <a16:creationId xmlns="" xmlns:a16="http://schemas.microsoft.com/office/drawing/2014/main" id="{ED6E67DF-8EA7-4879-A14F-5461664B1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2291" y="1947981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98">
                <a:extLst>
                  <a:ext uri="{FF2B5EF4-FFF2-40B4-BE49-F238E27FC236}">
                    <a16:creationId xmlns="" xmlns:a16="http://schemas.microsoft.com/office/drawing/2014/main" id="{55D637A8-EDA3-4223-8A2D-5CD0B3507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8901" y="1929569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99">
                <a:extLst>
                  <a:ext uri="{FF2B5EF4-FFF2-40B4-BE49-F238E27FC236}">
                    <a16:creationId xmlns="" xmlns:a16="http://schemas.microsoft.com/office/drawing/2014/main" id="{ED9F912C-EAB5-4E82-8B1A-25AC76EAA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787" y="1947981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100">
                <a:extLst>
                  <a:ext uri="{FF2B5EF4-FFF2-40B4-BE49-F238E27FC236}">
                    <a16:creationId xmlns="" xmlns:a16="http://schemas.microsoft.com/office/drawing/2014/main" id="{F5CB4D69-DB9E-46A1-B6CB-67AED4113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04787" y="1947981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101">
                <a:extLst>
                  <a:ext uri="{FF2B5EF4-FFF2-40B4-BE49-F238E27FC236}">
                    <a16:creationId xmlns="" xmlns:a16="http://schemas.microsoft.com/office/drawing/2014/main" id="{2DF948FA-DACF-4548-AE2B-D936466E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7494" y="1795668"/>
                <a:ext cx="687917" cy="500455"/>
              </a:xfrm>
              <a:custGeom>
                <a:avLst/>
                <a:gdLst>
                  <a:gd name="T0" fmla="*/ 205 w 205"/>
                  <a:gd name="T1" fmla="*/ 149 h 149"/>
                  <a:gd name="T2" fmla="*/ 0 w 205"/>
                  <a:gd name="T3" fmla="*/ 149 h 149"/>
                  <a:gd name="T4" fmla="*/ 0 w 205"/>
                  <a:gd name="T5" fmla="*/ 0 h 149"/>
                  <a:gd name="T6" fmla="*/ 125 w 205"/>
                  <a:gd name="T7" fmla="*/ 0 h 149"/>
                  <a:gd name="T8" fmla="*/ 205 w 205"/>
                  <a:gd name="T9" fmla="*/ 67 h 149"/>
                  <a:gd name="T10" fmla="*/ 205 w 205"/>
                  <a:gd name="T11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5" h="149">
                    <a:moveTo>
                      <a:pt x="205" y="149"/>
                    </a:moveTo>
                    <a:cubicBezTo>
                      <a:pt x="0" y="149"/>
                      <a:pt x="0" y="149"/>
                      <a:pt x="0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5" y="0"/>
                      <a:pt x="125" y="0"/>
                      <a:pt x="125" y="0"/>
                    </a:cubicBezTo>
                    <a:cubicBezTo>
                      <a:pt x="169" y="0"/>
                      <a:pt x="205" y="30"/>
                      <a:pt x="205" y="67"/>
                    </a:cubicBezTo>
                    <a:lnTo>
                      <a:pt x="205" y="149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102">
                <a:extLst>
                  <a:ext uri="{FF2B5EF4-FFF2-40B4-BE49-F238E27FC236}">
                    <a16:creationId xmlns="" xmlns:a16="http://schemas.microsoft.com/office/drawing/2014/main" id="{29AA01B7-5A83-4B91-9B42-954E3EAC0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180" y="1869313"/>
                <a:ext cx="230979" cy="51719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15">
                <a:extLst>
                  <a:ext uri="{FF2B5EF4-FFF2-40B4-BE49-F238E27FC236}">
                    <a16:creationId xmlns="" xmlns:a16="http://schemas.microsoft.com/office/drawing/2014/main" id="{5331EA65-2964-4ED2-B745-2A2A43A34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833" y="1942959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4 w 116"/>
                  <a:gd name="T3" fmla="*/ 0 h 117"/>
                  <a:gd name="T4" fmla="*/ 116 w 116"/>
                  <a:gd name="T5" fmla="*/ 11 h 117"/>
                  <a:gd name="T6" fmla="*/ 10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4" y="0"/>
                    </a:lnTo>
                    <a:lnTo>
                      <a:pt x="116" y="11"/>
                    </a:lnTo>
                    <a:lnTo>
                      <a:pt x="10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116">
                <a:extLst>
                  <a:ext uri="{FF2B5EF4-FFF2-40B4-BE49-F238E27FC236}">
                    <a16:creationId xmlns="" xmlns:a16="http://schemas.microsoft.com/office/drawing/2014/main" id="{8CE0E679-C85A-41E2-85FD-6EA67DD2E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833" y="1942959"/>
                <a:ext cx="194156" cy="195830"/>
              </a:xfrm>
              <a:custGeom>
                <a:avLst/>
                <a:gdLst>
                  <a:gd name="T0" fmla="*/ 10 w 116"/>
                  <a:gd name="T1" fmla="*/ 0 h 117"/>
                  <a:gd name="T2" fmla="*/ 116 w 116"/>
                  <a:gd name="T3" fmla="*/ 105 h 117"/>
                  <a:gd name="T4" fmla="*/ 104 w 116"/>
                  <a:gd name="T5" fmla="*/ 117 h 117"/>
                  <a:gd name="T6" fmla="*/ 0 w 116"/>
                  <a:gd name="T7" fmla="*/ 11 h 117"/>
                  <a:gd name="T8" fmla="*/ 10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0" y="0"/>
                    </a:moveTo>
                    <a:lnTo>
                      <a:pt x="116" y="105"/>
                    </a:lnTo>
                    <a:lnTo>
                      <a:pt x="104" y="117"/>
                    </a:lnTo>
                    <a:lnTo>
                      <a:pt x="0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117">
                <a:extLst>
                  <a:ext uri="{FF2B5EF4-FFF2-40B4-BE49-F238E27FC236}">
                    <a16:creationId xmlns="" xmlns:a16="http://schemas.microsoft.com/office/drawing/2014/main" id="{813AF600-65ED-461D-9413-C06B7BACC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1443" y="1926221"/>
                <a:ext cx="40170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118">
                <a:extLst>
                  <a:ext uri="{FF2B5EF4-FFF2-40B4-BE49-F238E27FC236}">
                    <a16:creationId xmlns="" xmlns:a16="http://schemas.microsoft.com/office/drawing/2014/main" id="{A43B3AD8-DE9E-4672-9B8C-B397D8765F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697" y="1942959"/>
                <a:ext cx="199178" cy="195830"/>
              </a:xfrm>
              <a:custGeom>
                <a:avLst/>
                <a:gdLst>
                  <a:gd name="T0" fmla="*/ 0 w 119"/>
                  <a:gd name="T1" fmla="*/ 105 h 117"/>
                  <a:gd name="T2" fmla="*/ 107 w 119"/>
                  <a:gd name="T3" fmla="*/ 0 h 117"/>
                  <a:gd name="T4" fmla="*/ 119 w 119"/>
                  <a:gd name="T5" fmla="*/ 11 h 117"/>
                  <a:gd name="T6" fmla="*/ 12 w 119"/>
                  <a:gd name="T7" fmla="*/ 117 h 117"/>
                  <a:gd name="T8" fmla="*/ 0 w 119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0" y="105"/>
                    </a:moveTo>
                    <a:lnTo>
                      <a:pt x="107" y="0"/>
                    </a:lnTo>
                    <a:lnTo>
                      <a:pt x="119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119">
                <a:extLst>
                  <a:ext uri="{FF2B5EF4-FFF2-40B4-BE49-F238E27FC236}">
                    <a16:creationId xmlns="" xmlns:a16="http://schemas.microsoft.com/office/drawing/2014/main" id="{CD1CC922-D164-430E-A6C3-F61CC2AF07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697" y="1942959"/>
                <a:ext cx="199178" cy="195830"/>
              </a:xfrm>
              <a:custGeom>
                <a:avLst/>
                <a:gdLst>
                  <a:gd name="T0" fmla="*/ 12 w 119"/>
                  <a:gd name="T1" fmla="*/ 0 h 117"/>
                  <a:gd name="T2" fmla="*/ 119 w 119"/>
                  <a:gd name="T3" fmla="*/ 105 h 117"/>
                  <a:gd name="T4" fmla="*/ 107 w 119"/>
                  <a:gd name="T5" fmla="*/ 117 h 117"/>
                  <a:gd name="T6" fmla="*/ 0 w 119"/>
                  <a:gd name="T7" fmla="*/ 11 h 117"/>
                  <a:gd name="T8" fmla="*/ 12 w 119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12" y="0"/>
                    </a:moveTo>
                    <a:lnTo>
                      <a:pt x="119" y="105"/>
                    </a:lnTo>
                    <a:lnTo>
                      <a:pt x="107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Rectangle 120">
                <a:extLst>
                  <a:ext uri="{FF2B5EF4-FFF2-40B4-BE49-F238E27FC236}">
                    <a16:creationId xmlns="" xmlns:a16="http://schemas.microsoft.com/office/drawing/2014/main" id="{1664CE7A-A9C6-47D2-B1B4-4D5919982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5655" y="1926221"/>
                <a:ext cx="36823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121">
                <a:extLst>
                  <a:ext uri="{FF2B5EF4-FFF2-40B4-BE49-F238E27FC236}">
                    <a16:creationId xmlns="" xmlns:a16="http://schemas.microsoft.com/office/drawing/2014/main" id="{09E1B3C4-9BC1-453D-ADBD-DEFE2E71CB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584" y="1942959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6 w 116"/>
                  <a:gd name="T3" fmla="*/ 0 h 117"/>
                  <a:gd name="T4" fmla="*/ 116 w 116"/>
                  <a:gd name="T5" fmla="*/ 11 h 117"/>
                  <a:gd name="T6" fmla="*/ 12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6" y="0"/>
                    </a:lnTo>
                    <a:lnTo>
                      <a:pt x="116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122">
                <a:extLst>
                  <a:ext uri="{FF2B5EF4-FFF2-40B4-BE49-F238E27FC236}">
                    <a16:creationId xmlns="" xmlns:a16="http://schemas.microsoft.com/office/drawing/2014/main" id="{790F5A0C-5AA5-4E4D-B985-48ADE1EBA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584" y="1942959"/>
                <a:ext cx="194156" cy="195830"/>
              </a:xfrm>
              <a:custGeom>
                <a:avLst/>
                <a:gdLst>
                  <a:gd name="T0" fmla="*/ 12 w 116"/>
                  <a:gd name="T1" fmla="*/ 0 h 117"/>
                  <a:gd name="T2" fmla="*/ 116 w 116"/>
                  <a:gd name="T3" fmla="*/ 105 h 117"/>
                  <a:gd name="T4" fmla="*/ 106 w 116"/>
                  <a:gd name="T5" fmla="*/ 117 h 117"/>
                  <a:gd name="T6" fmla="*/ 0 w 116"/>
                  <a:gd name="T7" fmla="*/ 11 h 117"/>
                  <a:gd name="T8" fmla="*/ 12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2" y="0"/>
                    </a:moveTo>
                    <a:lnTo>
                      <a:pt x="116" y="105"/>
                    </a:lnTo>
                    <a:lnTo>
                      <a:pt x="106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124">
                <a:extLst>
                  <a:ext uri="{FF2B5EF4-FFF2-40B4-BE49-F238E27FC236}">
                    <a16:creationId xmlns="" xmlns:a16="http://schemas.microsoft.com/office/drawing/2014/main" id="{6F42C702-955C-4526-BC28-1BDA4DBFC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343" y="1865966"/>
                <a:ext cx="326383" cy="94400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125">
                <a:extLst>
                  <a:ext uri="{FF2B5EF4-FFF2-40B4-BE49-F238E27FC236}">
                    <a16:creationId xmlns="" xmlns:a16="http://schemas.microsoft.com/office/drawing/2014/main" id="{769CA48C-85C6-4F68-8607-F08BD9E9A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7982" y="5781260"/>
                <a:ext cx="604321" cy="853922"/>
              </a:xfrm>
              <a:custGeom>
                <a:avLst/>
                <a:gdLst>
                  <a:gd name="T0" fmla="*/ 362 w 362"/>
                  <a:gd name="T1" fmla="*/ 31 h 65"/>
                  <a:gd name="T2" fmla="*/ 362 w 362"/>
                  <a:gd name="T3" fmla="*/ 65 h 65"/>
                  <a:gd name="T4" fmla="*/ 0 w 362"/>
                  <a:gd name="T5" fmla="*/ 65 h 65"/>
                  <a:gd name="T6" fmla="*/ 0 w 362"/>
                  <a:gd name="T7" fmla="*/ 31 h 65"/>
                  <a:gd name="T8" fmla="*/ 30 w 362"/>
                  <a:gd name="T9" fmla="*/ 0 h 65"/>
                  <a:gd name="T10" fmla="*/ 332 w 362"/>
                  <a:gd name="T11" fmla="*/ 0 h 65"/>
                  <a:gd name="T12" fmla="*/ 362 w 362"/>
                  <a:gd name="T13" fmla="*/ 3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2" h="65">
                    <a:moveTo>
                      <a:pt x="362" y="31"/>
                    </a:moveTo>
                    <a:cubicBezTo>
                      <a:pt x="362" y="65"/>
                      <a:pt x="362" y="65"/>
                      <a:pt x="362" y="65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14"/>
                      <a:pt x="13" y="0"/>
                      <a:pt x="30" y="0"/>
                    </a:cubicBezTo>
                    <a:cubicBezTo>
                      <a:pt x="332" y="0"/>
                      <a:pt x="332" y="0"/>
                      <a:pt x="332" y="0"/>
                    </a:cubicBezTo>
                    <a:cubicBezTo>
                      <a:pt x="349" y="0"/>
                      <a:pt x="362" y="14"/>
                      <a:pt x="362" y="3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Rectangle 74">
                <a:extLst>
                  <a:ext uri="{FF2B5EF4-FFF2-40B4-BE49-F238E27FC236}">
                    <a16:creationId xmlns="" xmlns:a16="http://schemas.microsoft.com/office/drawing/2014/main" id="{BD78060B-760A-4991-BD91-AD7A9A94E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2803" y="1933638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75">
                <a:extLst>
                  <a:ext uri="{FF2B5EF4-FFF2-40B4-BE49-F238E27FC236}">
                    <a16:creationId xmlns="" xmlns:a16="http://schemas.microsoft.com/office/drawing/2014/main" id="{382F38FA-B995-4C41-A449-AD46F99F6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016" y="1952050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0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76">
                <a:extLst>
                  <a:ext uri="{FF2B5EF4-FFF2-40B4-BE49-F238E27FC236}">
                    <a16:creationId xmlns="" xmlns:a16="http://schemas.microsoft.com/office/drawing/2014/main" id="{E058E845-9E62-4639-B664-21358D073D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7016" y="1952050"/>
                <a:ext cx="209221" cy="207547"/>
              </a:xfrm>
              <a:custGeom>
                <a:avLst/>
                <a:gdLst>
                  <a:gd name="T0" fmla="*/ 10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0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0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Rectangle 77">
                <a:extLst>
                  <a:ext uri="{FF2B5EF4-FFF2-40B4-BE49-F238E27FC236}">
                    <a16:creationId xmlns="" xmlns:a16="http://schemas.microsoft.com/office/drawing/2014/main" id="{9228DD08-F487-4851-A452-BB69FCE6D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0278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Freeform 78">
                <a:extLst>
                  <a:ext uri="{FF2B5EF4-FFF2-40B4-BE49-F238E27FC236}">
                    <a16:creationId xmlns="" xmlns:a16="http://schemas.microsoft.com/office/drawing/2014/main" id="{2FD48829-2736-4432-9CB7-5D3B25B1C5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164" y="1952050"/>
                <a:ext cx="210894" cy="207547"/>
              </a:xfrm>
              <a:custGeom>
                <a:avLst/>
                <a:gdLst>
                  <a:gd name="T0" fmla="*/ 0 w 126"/>
                  <a:gd name="T1" fmla="*/ 112 h 124"/>
                  <a:gd name="T2" fmla="*/ 114 w 126"/>
                  <a:gd name="T3" fmla="*/ 0 h 124"/>
                  <a:gd name="T4" fmla="*/ 126 w 126"/>
                  <a:gd name="T5" fmla="*/ 12 h 124"/>
                  <a:gd name="T6" fmla="*/ 12 w 126"/>
                  <a:gd name="T7" fmla="*/ 124 h 124"/>
                  <a:gd name="T8" fmla="*/ 0 w 126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0" y="112"/>
                    </a:moveTo>
                    <a:lnTo>
                      <a:pt x="114" y="0"/>
                    </a:lnTo>
                    <a:lnTo>
                      <a:pt x="126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Freeform 79">
                <a:extLst>
                  <a:ext uri="{FF2B5EF4-FFF2-40B4-BE49-F238E27FC236}">
                    <a16:creationId xmlns="" xmlns:a16="http://schemas.microsoft.com/office/drawing/2014/main" id="{291C75C7-7E40-4DA1-97E3-E2022BDDA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164" y="1952050"/>
                <a:ext cx="210894" cy="207547"/>
              </a:xfrm>
              <a:custGeom>
                <a:avLst/>
                <a:gdLst>
                  <a:gd name="T0" fmla="*/ 12 w 126"/>
                  <a:gd name="T1" fmla="*/ 0 h 124"/>
                  <a:gd name="T2" fmla="*/ 126 w 126"/>
                  <a:gd name="T3" fmla="*/ 112 h 124"/>
                  <a:gd name="T4" fmla="*/ 114 w 126"/>
                  <a:gd name="T5" fmla="*/ 124 h 124"/>
                  <a:gd name="T6" fmla="*/ 0 w 126"/>
                  <a:gd name="T7" fmla="*/ 12 h 124"/>
                  <a:gd name="T8" fmla="*/ 12 w 126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124">
                    <a:moveTo>
                      <a:pt x="12" y="0"/>
                    </a:moveTo>
                    <a:lnTo>
                      <a:pt x="126" y="112"/>
                    </a:lnTo>
                    <a:lnTo>
                      <a:pt x="114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80">
                <a:extLst>
                  <a:ext uri="{FF2B5EF4-FFF2-40B4-BE49-F238E27FC236}">
                    <a16:creationId xmlns="" xmlns:a16="http://schemas.microsoft.com/office/drawing/2014/main" id="{1BADAF56-5B39-4885-9747-E23D83A62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774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89">
                <a:extLst>
                  <a:ext uri="{FF2B5EF4-FFF2-40B4-BE49-F238E27FC236}">
                    <a16:creationId xmlns="" xmlns:a16="http://schemas.microsoft.com/office/drawing/2014/main" id="{33CADA98-A879-453C-8117-571AA5A75D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6209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90">
                <a:extLst>
                  <a:ext uri="{FF2B5EF4-FFF2-40B4-BE49-F238E27FC236}">
                    <a16:creationId xmlns="" xmlns:a16="http://schemas.microsoft.com/office/drawing/2014/main" id="{3202E35D-E135-40C0-B99C-C2D4E9EECA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0422" y="1952050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91">
                <a:extLst>
                  <a:ext uri="{FF2B5EF4-FFF2-40B4-BE49-F238E27FC236}">
                    <a16:creationId xmlns="" xmlns:a16="http://schemas.microsoft.com/office/drawing/2014/main" id="{EE3B2B0E-72D4-48EF-B813-9AB6B7F91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0422" y="1952050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Rectangle 92">
                <a:extLst>
                  <a:ext uri="{FF2B5EF4-FFF2-40B4-BE49-F238E27FC236}">
                    <a16:creationId xmlns="" xmlns:a16="http://schemas.microsoft.com/office/drawing/2014/main" id="{7FBB8C25-95D1-49AE-BAA6-490B442DB6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032" y="1933638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93">
                <a:extLst>
                  <a:ext uri="{FF2B5EF4-FFF2-40B4-BE49-F238E27FC236}">
                    <a16:creationId xmlns="" xmlns:a16="http://schemas.microsoft.com/office/drawing/2014/main" id="{07D186F7-CEDF-42E3-B21C-A85635D3BD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918" y="1952050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94">
                <a:extLst>
                  <a:ext uri="{FF2B5EF4-FFF2-40B4-BE49-F238E27FC236}">
                    <a16:creationId xmlns="" xmlns:a16="http://schemas.microsoft.com/office/drawing/2014/main" id="{B305A453-FEC7-4620-9D7B-BDAB8A03F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918" y="1952050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Rectangle 95">
                <a:extLst>
                  <a:ext uri="{FF2B5EF4-FFF2-40B4-BE49-F238E27FC236}">
                    <a16:creationId xmlns="" xmlns:a16="http://schemas.microsoft.com/office/drawing/2014/main" id="{A9ECD6C0-0BC5-4C81-9150-7777769ED6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6180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96">
                <a:extLst>
                  <a:ext uri="{FF2B5EF4-FFF2-40B4-BE49-F238E27FC236}">
                    <a16:creationId xmlns="" xmlns:a16="http://schemas.microsoft.com/office/drawing/2014/main" id="{13CEC338-B573-4D95-B58C-46E92A6B1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0392" y="1952050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97">
                <a:extLst>
                  <a:ext uri="{FF2B5EF4-FFF2-40B4-BE49-F238E27FC236}">
                    <a16:creationId xmlns="" xmlns:a16="http://schemas.microsoft.com/office/drawing/2014/main" id="{A178178E-C4DC-4D55-A766-BEE1DAC767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0392" y="1952050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98">
                <a:extLst>
                  <a:ext uri="{FF2B5EF4-FFF2-40B4-BE49-F238E27FC236}">
                    <a16:creationId xmlns="" xmlns:a16="http://schemas.microsoft.com/office/drawing/2014/main" id="{4A2CEF2E-902F-48CF-8EFA-93E9FA0B41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7002" y="1933638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99">
                <a:extLst>
                  <a:ext uri="{FF2B5EF4-FFF2-40B4-BE49-F238E27FC236}">
                    <a16:creationId xmlns="" xmlns:a16="http://schemas.microsoft.com/office/drawing/2014/main" id="{78C7BC3E-369B-4BC6-84FD-8428AD1F6F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888" y="1952050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2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100">
                <a:extLst>
                  <a:ext uri="{FF2B5EF4-FFF2-40B4-BE49-F238E27FC236}">
                    <a16:creationId xmlns="" xmlns:a16="http://schemas.microsoft.com/office/drawing/2014/main" id="{78FC4364-8C6A-404B-91DC-02C81F019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2888" y="1952050"/>
                <a:ext cx="207547" cy="207547"/>
              </a:xfrm>
              <a:custGeom>
                <a:avLst/>
                <a:gdLst>
                  <a:gd name="T0" fmla="*/ 12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2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2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115">
                <a:extLst>
                  <a:ext uri="{FF2B5EF4-FFF2-40B4-BE49-F238E27FC236}">
                    <a16:creationId xmlns="" xmlns:a16="http://schemas.microsoft.com/office/drawing/2014/main" id="{2BD7CE9C-E39A-4946-B645-6A28E3844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2934" y="1947028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4 w 116"/>
                  <a:gd name="T3" fmla="*/ 0 h 117"/>
                  <a:gd name="T4" fmla="*/ 116 w 116"/>
                  <a:gd name="T5" fmla="*/ 11 h 117"/>
                  <a:gd name="T6" fmla="*/ 10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4" y="0"/>
                    </a:lnTo>
                    <a:lnTo>
                      <a:pt x="116" y="11"/>
                    </a:lnTo>
                    <a:lnTo>
                      <a:pt x="10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116">
                <a:extLst>
                  <a:ext uri="{FF2B5EF4-FFF2-40B4-BE49-F238E27FC236}">
                    <a16:creationId xmlns="" xmlns:a16="http://schemas.microsoft.com/office/drawing/2014/main" id="{28ECE87C-9CB7-431C-B9A0-F85EA4A41C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2934" y="1947028"/>
                <a:ext cx="194156" cy="195830"/>
              </a:xfrm>
              <a:custGeom>
                <a:avLst/>
                <a:gdLst>
                  <a:gd name="T0" fmla="*/ 10 w 116"/>
                  <a:gd name="T1" fmla="*/ 0 h 117"/>
                  <a:gd name="T2" fmla="*/ 116 w 116"/>
                  <a:gd name="T3" fmla="*/ 105 h 117"/>
                  <a:gd name="T4" fmla="*/ 104 w 116"/>
                  <a:gd name="T5" fmla="*/ 117 h 117"/>
                  <a:gd name="T6" fmla="*/ 0 w 116"/>
                  <a:gd name="T7" fmla="*/ 11 h 117"/>
                  <a:gd name="T8" fmla="*/ 10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0" y="0"/>
                    </a:moveTo>
                    <a:lnTo>
                      <a:pt x="116" y="105"/>
                    </a:lnTo>
                    <a:lnTo>
                      <a:pt x="104" y="117"/>
                    </a:lnTo>
                    <a:lnTo>
                      <a:pt x="0" y="11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Rectangle 117">
                <a:extLst>
                  <a:ext uri="{FF2B5EF4-FFF2-40B4-BE49-F238E27FC236}">
                    <a16:creationId xmlns="" xmlns:a16="http://schemas.microsoft.com/office/drawing/2014/main" id="{1231D33F-0E3F-49C9-814F-E22981A907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9544" y="1930290"/>
                <a:ext cx="40170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118">
                <a:extLst>
                  <a:ext uri="{FF2B5EF4-FFF2-40B4-BE49-F238E27FC236}">
                    <a16:creationId xmlns="" xmlns:a16="http://schemas.microsoft.com/office/drawing/2014/main" id="{19134831-5B36-4228-851B-AEA6FFFB8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3798" y="1947028"/>
                <a:ext cx="199178" cy="195830"/>
              </a:xfrm>
              <a:custGeom>
                <a:avLst/>
                <a:gdLst>
                  <a:gd name="T0" fmla="*/ 0 w 119"/>
                  <a:gd name="T1" fmla="*/ 105 h 117"/>
                  <a:gd name="T2" fmla="*/ 107 w 119"/>
                  <a:gd name="T3" fmla="*/ 0 h 117"/>
                  <a:gd name="T4" fmla="*/ 119 w 119"/>
                  <a:gd name="T5" fmla="*/ 11 h 117"/>
                  <a:gd name="T6" fmla="*/ 12 w 119"/>
                  <a:gd name="T7" fmla="*/ 117 h 117"/>
                  <a:gd name="T8" fmla="*/ 0 w 119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0" y="105"/>
                    </a:moveTo>
                    <a:lnTo>
                      <a:pt x="107" y="0"/>
                    </a:lnTo>
                    <a:lnTo>
                      <a:pt x="119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119">
                <a:extLst>
                  <a:ext uri="{FF2B5EF4-FFF2-40B4-BE49-F238E27FC236}">
                    <a16:creationId xmlns="" xmlns:a16="http://schemas.microsoft.com/office/drawing/2014/main" id="{BA58915B-2AB5-4304-A420-ABDC9167CB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3798" y="1947028"/>
                <a:ext cx="199178" cy="195830"/>
              </a:xfrm>
              <a:custGeom>
                <a:avLst/>
                <a:gdLst>
                  <a:gd name="T0" fmla="*/ 12 w 119"/>
                  <a:gd name="T1" fmla="*/ 0 h 117"/>
                  <a:gd name="T2" fmla="*/ 119 w 119"/>
                  <a:gd name="T3" fmla="*/ 105 h 117"/>
                  <a:gd name="T4" fmla="*/ 107 w 119"/>
                  <a:gd name="T5" fmla="*/ 117 h 117"/>
                  <a:gd name="T6" fmla="*/ 0 w 119"/>
                  <a:gd name="T7" fmla="*/ 11 h 117"/>
                  <a:gd name="T8" fmla="*/ 12 w 119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9" h="117">
                    <a:moveTo>
                      <a:pt x="12" y="0"/>
                    </a:moveTo>
                    <a:lnTo>
                      <a:pt x="119" y="105"/>
                    </a:lnTo>
                    <a:lnTo>
                      <a:pt x="107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Rectangle 120">
                <a:extLst>
                  <a:ext uri="{FF2B5EF4-FFF2-40B4-BE49-F238E27FC236}">
                    <a16:creationId xmlns="" xmlns:a16="http://schemas.microsoft.com/office/drawing/2014/main" id="{A7F5A266-D16C-47FA-9A72-4875C9092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83756" y="1930290"/>
                <a:ext cx="36823" cy="22595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121">
                <a:extLst>
                  <a:ext uri="{FF2B5EF4-FFF2-40B4-BE49-F238E27FC236}">
                    <a16:creationId xmlns="" xmlns:a16="http://schemas.microsoft.com/office/drawing/2014/main" id="{930CA69C-B9B7-42D7-911E-05D8EB732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685" y="1947028"/>
                <a:ext cx="194156" cy="195830"/>
              </a:xfrm>
              <a:custGeom>
                <a:avLst/>
                <a:gdLst>
                  <a:gd name="T0" fmla="*/ 0 w 116"/>
                  <a:gd name="T1" fmla="*/ 105 h 117"/>
                  <a:gd name="T2" fmla="*/ 106 w 116"/>
                  <a:gd name="T3" fmla="*/ 0 h 117"/>
                  <a:gd name="T4" fmla="*/ 116 w 116"/>
                  <a:gd name="T5" fmla="*/ 11 h 117"/>
                  <a:gd name="T6" fmla="*/ 12 w 116"/>
                  <a:gd name="T7" fmla="*/ 117 h 117"/>
                  <a:gd name="T8" fmla="*/ 0 w 116"/>
                  <a:gd name="T9" fmla="*/ 10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0" y="105"/>
                    </a:moveTo>
                    <a:lnTo>
                      <a:pt x="106" y="0"/>
                    </a:lnTo>
                    <a:lnTo>
                      <a:pt x="116" y="11"/>
                    </a:lnTo>
                    <a:lnTo>
                      <a:pt x="12" y="117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122">
                <a:extLst>
                  <a:ext uri="{FF2B5EF4-FFF2-40B4-BE49-F238E27FC236}">
                    <a16:creationId xmlns="" xmlns:a16="http://schemas.microsoft.com/office/drawing/2014/main" id="{2173EC51-B93B-4913-ABA3-64465D00D1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9685" y="1947028"/>
                <a:ext cx="194156" cy="195830"/>
              </a:xfrm>
              <a:custGeom>
                <a:avLst/>
                <a:gdLst>
                  <a:gd name="T0" fmla="*/ 12 w 116"/>
                  <a:gd name="T1" fmla="*/ 0 h 117"/>
                  <a:gd name="T2" fmla="*/ 116 w 116"/>
                  <a:gd name="T3" fmla="*/ 105 h 117"/>
                  <a:gd name="T4" fmla="*/ 106 w 116"/>
                  <a:gd name="T5" fmla="*/ 117 h 117"/>
                  <a:gd name="T6" fmla="*/ 0 w 116"/>
                  <a:gd name="T7" fmla="*/ 11 h 117"/>
                  <a:gd name="T8" fmla="*/ 12 w 116"/>
                  <a:gd name="T9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6" h="117">
                    <a:moveTo>
                      <a:pt x="12" y="0"/>
                    </a:moveTo>
                    <a:lnTo>
                      <a:pt x="116" y="105"/>
                    </a:lnTo>
                    <a:lnTo>
                      <a:pt x="106" y="117"/>
                    </a:lnTo>
                    <a:lnTo>
                      <a:pt x="0" y="1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Rectangle 258">
                <a:extLst>
                  <a:ext uri="{FF2B5EF4-FFF2-40B4-BE49-F238E27FC236}">
                    <a16:creationId xmlns="" xmlns:a16="http://schemas.microsoft.com/office/drawing/2014/main" id="{360B2001-36FA-490C-BDD0-1C5A6C8945F7}"/>
                  </a:ext>
                </a:extLst>
              </p:cNvPr>
              <p:cNvSpPr/>
              <p:nvPr/>
            </p:nvSpPr>
            <p:spPr>
              <a:xfrm rot="19380000">
                <a:off x="621099" y="1548310"/>
                <a:ext cx="1371600" cy="9144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>
                <a:extLst>
                  <a:ext uri="{FF2B5EF4-FFF2-40B4-BE49-F238E27FC236}">
                    <a16:creationId xmlns="" xmlns:a16="http://schemas.microsoft.com/office/drawing/2014/main" id="{5B3008B6-EA2B-4CEF-B46A-823275C8B559}"/>
                  </a:ext>
                </a:extLst>
              </p:cNvPr>
              <p:cNvSpPr/>
              <p:nvPr/>
            </p:nvSpPr>
            <p:spPr>
              <a:xfrm rot="540000">
                <a:off x="1752877" y="1607916"/>
                <a:ext cx="5943600" cy="9144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89">
                <a:extLst>
                  <a:ext uri="{FF2B5EF4-FFF2-40B4-BE49-F238E27FC236}">
                    <a16:creationId xmlns="" xmlns:a16="http://schemas.microsoft.com/office/drawing/2014/main" id="{868A6B81-8F93-457B-A43B-B1702F96B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51689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90">
                <a:extLst>
                  <a:ext uri="{FF2B5EF4-FFF2-40B4-BE49-F238E27FC236}">
                    <a16:creationId xmlns="" xmlns:a16="http://schemas.microsoft.com/office/drawing/2014/main" id="{877256C6-3BF6-4A9B-9CFB-312AA07D48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902" y="1949608"/>
                <a:ext cx="209221" cy="207547"/>
              </a:xfrm>
              <a:custGeom>
                <a:avLst/>
                <a:gdLst>
                  <a:gd name="T0" fmla="*/ 0 w 125"/>
                  <a:gd name="T1" fmla="*/ 112 h 124"/>
                  <a:gd name="T2" fmla="*/ 113 w 125"/>
                  <a:gd name="T3" fmla="*/ 0 h 124"/>
                  <a:gd name="T4" fmla="*/ 125 w 125"/>
                  <a:gd name="T5" fmla="*/ 12 h 124"/>
                  <a:gd name="T6" fmla="*/ 12 w 125"/>
                  <a:gd name="T7" fmla="*/ 124 h 124"/>
                  <a:gd name="T8" fmla="*/ 0 w 125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0" y="112"/>
                    </a:moveTo>
                    <a:lnTo>
                      <a:pt x="113" y="0"/>
                    </a:lnTo>
                    <a:lnTo>
                      <a:pt x="125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91">
                <a:extLst>
                  <a:ext uri="{FF2B5EF4-FFF2-40B4-BE49-F238E27FC236}">
                    <a16:creationId xmlns="" xmlns:a16="http://schemas.microsoft.com/office/drawing/2014/main" id="{1279FE53-D4A3-4BBF-8059-6C9FA959D4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5902" y="1949608"/>
                <a:ext cx="209221" cy="207547"/>
              </a:xfrm>
              <a:custGeom>
                <a:avLst/>
                <a:gdLst>
                  <a:gd name="T0" fmla="*/ 12 w 125"/>
                  <a:gd name="T1" fmla="*/ 0 h 124"/>
                  <a:gd name="T2" fmla="*/ 125 w 125"/>
                  <a:gd name="T3" fmla="*/ 112 h 124"/>
                  <a:gd name="T4" fmla="*/ 113 w 125"/>
                  <a:gd name="T5" fmla="*/ 124 h 124"/>
                  <a:gd name="T6" fmla="*/ 0 w 125"/>
                  <a:gd name="T7" fmla="*/ 12 h 124"/>
                  <a:gd name="T8" fmla="*/ 12 w 125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4">
                    <a:moveTo>
                      <a:pt x="12" y="0"/>
                    </a:moveTo>
                    <a:lnTo>
                      <a:pt x="125" y="112"/>
                    </a:lnTo>
                    <a:lnTo>
                      <a:pt x="113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Rectangle 92">
                <a:extLst>
                  <a:ext uri="{FF2B5EF4-FFF2-40B4-BE49-F238E27FC236}">
                    <a16:creationId xmlns="" xmlns:a16="http://schemas.microsoft.com/office/drawing/2014/main" id="{E0EB07DA-E892-4B53-8940-EE950E6EA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2512" y="1931196"/>
                <a:ext cx="40170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93">
                <a:extLst>
                  <a:ext uri="{FF2B5EF4-FFF2-40B4-BE49-F238E27FC236}">
                    <a16:creationId xmlns="" xmlns:a16="http://schemas.microsoft.com/office/drawing/2014/main" id="{157565EB-FC15-440B-AF9A-5AC68E70D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8398" y="1949608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94">
                <a:extLst>
                  <a:ext uri="{FF2B5EF4-FFF2-40B4-BE49-F238E27FC236}">
                    <a16:creationId xmlns="" xmlns:a16="http://schemas.microsoft.com/office/drawing/2014/main" id="{E49131A4-DF53-4AD7-8F95-0C4D99E89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8398" y="1949608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95">
                <a:extLst>
                  <a:ext uri="{FF2B5EF4-FFF2-40B4-BE49-F238E27FC236}">
                    <a16:creationId xmlns="" xmlns:a16="http://schemas.microsoft.com/office/drawing/2014/main" id="{D327F87F-0784-4327-B3B0-D55C14F4AD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51660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96">
                <a:extLst>
                  <a:ext uri="{FF2B5EF4-FFF2-40B4-BE49-F238E27FC236}">
                    <a16:creationId xmlns="" xmlns:a16="http://schemas.microsoft.com/office/drawing/2014/main" id="{0CD93467-3979-4C4F-872C-46AF1E8CF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72" y="1949608"/>
                <a:ext cx="212568" cy="207547"/>
              </a:xfrm>
              <a:custGeom>
                <a:avLst/>
                <a:gdLst>
                  <a:gd name="T0" fmla="*/ 0 w 127"/>
                  <a:gd name="T1" fmla="*/ 112 h 124"/>
                  <a:gd name="T2" fmla="*/ 115 w 127"/>
                  <a:gd name="T3" fmla="*/ 0 h 124"/>
                  <a:gd name="T4" fmla="*/ 127 w 127"/>
                  <a:gd name="T5" fmla="*/ 12 h 124"/>
                  <a:gd name="T6" fmla="*/ 12 w 127"/>
                  <a:gd name="T7" fmla="*/ 124 h 124"/>
                  <a:gd name="T8" fmla="*/ 0 w 127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0" y="112"/>
                    </a:moveTo>
                    <a:lnTo>
                      <a:pt x="115" y="0"/>
                    </a:lnTo>
                    <a:lnTo>
                      <a:pt x="127" y="12"/>
                    </a:lnTo>
                    <a:lnTo>
                      <a:pt x="12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97">
                <a:extLst>
                  <a:ext uri="{FF2B5EF4-FFF2-40B4-BE49-F238E27FC236}">
                    <a16:creationId xmlns="" xmlns:a16="http://schemas.microsoft.com/office/drawing/2014/main" id="{63D3C1BC-5EED-4638-91A8-833D6CEA5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872" y="1949608"/>
                <a:ext cx="212568" cy="207547"/>
              </a:xfrm>
              <a:custGeom>
                <a:avLst/>
                <a:gdLst>
                  <a:gd name="T0" fmla="*/ 12 w 127"/>
                  <a:gd name="T1" fmla="*/ 0 h 124"/>
                  <a:gd name="T2" fmla="*/ 127 w 127"/>
                  <a:gd name="T3" fmla="*/ 112 h 124"/>
                  <a:gd name="T4" fmla="*/ 115 w 127"/>
                  <a:gd name="T5" fmla="*/ 124 h 124"/>
                  <a:gd name="T6" fmla="*/ 0 w 127"/>
                  <a:gd name="T7" fmla="*/ 12 h 124"/>
                  <a:gd name="T8" fmla="*/ 12 w 127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124">
                    <a:moveTo>
                      <a:pt x="12" y="0"/>
                    </a:moveTo>
                    <a:lnTo>
                      <a:pt x="127" y="112"/>
                    </a:lnTo>
                    <a:lnTo>
                      <a:pt x="115" y="124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98">
                <a:extLst>
                  <a:ext uri="{FF2B5EF4-FFF2-40B4-BE49-F238E27FC236}">
                    <a16:creationId xmlns="" xmlns:a16="http://schemas.microsoft.com/office/drawing/2014/main" id="{2F483531-7DEF-4293-BC3B-6B54E2C2F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52482" y="1931196"/>
                <a:ext cx="43518" cy="242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Rectangle 92">
                <a:extLst>
                  <a:ext uri="{FF2B5EF4-FFF2-40B4-BE49-F238E27FC236}">
                    <a16:creationId xmlns="" xmlns:a16="http://schemas.microsoft.com/office/drawing/2014/main" id="{DB7EB628-DD67-4BC5-9A02-2CA4E987BB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3390" y="1957171"/>
                <a:ext cx="40170" cy="18288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93">
                <a:extLst>
                  <a:ext uri="{FF2B5EF4-FFF2-40B4-BE49-F238E27FC236}">
                    <a16:creationId xmlns="" xmlns:a16="http://schemas.microsoft.com/office/drawing/2014/main" id="{7617CE5E-7595-4B66-9C9E-8B300CE1D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9276" y="1949608"/>
                <a:ext cx="207547" cy="207547"/>
              </a:xfrm>
              <a:custGeom>
                <a:avLst/>
                <a:gdLst>
                  <a:gd name="T0" fmla="*/ 0 w 124"/>
                  <a:gd name="T1" fmla="*/ 112 h 124"/>
                  <a:gd name="T2" fmla="*/ 112 w 124"/>
                  <a:gd name="T3" fmla="*/ 0 h 124"/>
                  <a:gd name="T4" fmla="*/ 124 w 124"/>
                  <a:gd name="T5" fmla="*/ 12 h 124"/>
                  <a:gd name="T6" fmla="*/ 10 w 124"/>
                  <a:gd name="T7" fmla="*/ 124 h 124"/>
                  <a:gd name="T8" fmla="*/ 0 w 124"/>
                  <a:gd name="T9" fmla="*/ 11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0" y="112"/>
                    </a:moveTo>
                    <a:lnTo>
                      <a:pt x="112" y="0"/>
                    </a:lnTo>
                    <a:lnTo>
                      <a:pt x="124" y="12"/>
                    </a:lnTo>
                    <a:lnTo>
                      <a:pt x="10" y="124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94">
                <a:extLst>
                  <a:ext uri="{FF2B5EF4-FFF2-40B4-BE49-F238E27FC236}">
                    <a16:creationId xmlns="" xmlns:a16="http://schemas.microsoft.com/office/drawing/2014/main" id="{C628583E-7A48-4819-A24F-33C347B1C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59276" y="1949608"/>
                <a:ext cx="207547" cy="207547"/>
              </a:xfrm>
              <a:custGeom>
                <a:avLst/>
                <a:gdLst>
                  <a:gd name="T0" fmla="*/ 10 w 124"/>
                  <a:gd name="T1" fmla="*/ 0 h 124"/>
                  <a:gd name="T2" fmla="*/ 124 w 124"/>
                  <a:gd name="T3" fmla="*/ 112 h 124"/>
                  <a:gd name="T4" fmla="*/ 112 w 124"/>
                  <a:gd name="T5" fmla="*/ 124 h 124"/>
                  <a:gd name="T6" fmla="*/ 0 w 124"/>
                  <a:gd name="T7" fmla="*/ 12 h 124"/>
                  <a:gd name="T8" fmla="*/ 10 w 124"/>
                  <a:gd name="T9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124">
                    <a:moveTo>
                      <a:pt x="10" y="0"/>
                    </a:moveTo>
                    <a:lnTo>
                      <a:pt x="124" y="112"/>
                    </a:lnTo>
                    <a:lnTo>
                      <a:pt x="112" y="124"/>
                    </a:lnTo>
                    <a:lnTo>
                      <a:pt x="0" y="12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3318264" y="2505383"/>
            <a:ext cx="88551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UPV method is an extremely </a:t>
            </a: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useful and popular 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which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involves measuring</a:t>
            </a:r>
            <a:b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 taken for an ultrasonic pulse to travel </a:t>
            </a: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through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known distance in concrete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from which the </a:t>
            </a: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quality,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velocity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strength of the concrete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be estimated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irect test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was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preferred and was adopted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study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 ultrasonic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pulse wave speed for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six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groups of concrete mix used in this study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where it’s seen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values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velocity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ultrasonic waves for all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specimens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</a:t>
            </a: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crease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gradually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time up to </a:t>
            </a:r>
            <a:r>
              <a:rPr lang="hu-H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 </a:t>
            </a:r>
            <a: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days.</a:t>
            </a:r>
            <a:br>
              <a:rPr lang="hu-HU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9810" y="180364"/>
            <a:ext cx="85331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/>
              <a:t>Ultrasonic pulse velocity </a:t>
            </a:r>
          </a:p>
        </p:txBody>
      </p:sp>
    </p:spTree>
    <p:extLst>
      <p:ext uri="{BB962C8B-B14F-4D97-AF65-F5344CB8AC3E}">
        <p14:creationId xmlns:p14="http://schemas.microsoft.com/office/powerpoint/2010/main" val="17145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D1AE3FB-4EB9-4FE6-8E65-B5FAA422F1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Compressive strength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3C49E06-6DDA-4DFC-BC01-6DB9AAFD49E7}"/>
              </a:ext>
            </a:extLst>
          </p:cNvPr>
          <p:cNvSpPr/>
          <p:nvPr/>
        </p:nvSpPr>
        <p:spPr>
          <a:xfrm>
            <a:off x="4777708" y="1837100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BD7B7FC-A5EA-4320-B467-3174151D8267}"/>
              </a:ext>
            </a:extLst>
          </p:cNvPr>
          <p:cNvSpPr/>
          <p:nvPr/>
        </p:nvSpPr>
        <p:spPr>
          <a:xfrm>
            <a:off x="4777708" y="2938384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108BA24-EE90-4C59-A301-91FEB93FE227}"/>
              </a:ext>
            </a:extLst>
          </p:cNvPr>
          <p:cNvSpPr/>
          <p:nvPr/>
        </p:nvSpPr>
        <p:spPr>
          <a:xfrm>
            <a:off x="4777708" y="4039668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29CD879-83C2-40E2-A1C5-B453D783B79B}"/>
              </a:ext>
            </a:extLst>
          </p:cNvPr>
          <p:cNvSpPr/>
          <p:nvPr/>
        </p:nvSpPr>
        <p:spPr>
          <a:xfrm>
            <a:off x="4777708" y="5140952"/>
            <a:ext cx="928500" cy="891459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  <a:effectLst>
            <a:innerShdw blurRad="127000" dist="127000" dir="13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="" xmlns:a16="http://schemas.microsoft.com/office/drawing/2014/main" id="{6EB65119-388F-48C3-ACD1-B11F43AF4E6F}"/>
              </a:ext>
            </a:extLst>
          </p:cNvPr>
          <p:cNvSpPr/>
          <p:nvPr/>
        </p:nvSpPr>
        <p:spPr>
          <a:xfrm>
            <a:off x="2700682" y="2907813"/>
            <a:ext cx="2056195" cy="1032243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11762"/>
              <a:gd name="connsiteY0" fmla="*/ 0 h 979713"/>
              <a:gd name="connsiteX1" fmla="*/ 0 w 1611762"/>
              <a:gd name="connsiteY1" fmla="*/ 979713 h 979713"/>
              <a:gd name="connsiteX2" fmla="*/ 1611709 w 1611762"/>
              <a:gd name="connsiteY2" fmla="*/ 910146 h 979713"/>
              <a:gd name="connsiteX3" fmla="*/ 1603149 w 1611762"/>
              <a:gd name="connsiteY3" fmla="*/ 0 h 979713"/>
              <a:gd name="connsiteX0" fmla="*/ 1581944 w 1611727"/>
              <a:gd name="connsiteY0" fmla="*/ 0 h 979713"/>
              <a:gd name="connsiteX1" fmla="*/ 0 w 1611727"/>
              <a:gd name="connsiteY1" fmla="*/ 979713 h 979713"/>
              <a:gd name="connsiteX2" fmla="*/ 1611709 w 1611727"/>
              <a:gd name="connsiteY2" fmla="*/ 910146 h 979713"/>
              <a:gd name="connsiteX3" fmla="*/ 1581944 w 1611727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6350"/>
              <a:gd name="connsiteY0" fmla="*/ 0 h 979713"/>
              <a:gd name="connsiteX1" fmla="*/ 0 w 1586350"/>
              <a:gd name="connsiteY1" fmla="*/ 979713 h 979713"/>
              <a:gd name="connsiteX2" fmla="*/ 1586263 w 1586350"/>
              <a:gd name="connsiteY2" fmla="*/ 920382 h 979713"/>
              <a:gd name="connsiteX3" fmla="*/ 1581944 w 1586350"/>
              <a:gd name="connsiteY3" fmla="*/ 0 h 979713"/>
              <a:gd name="connsiteX0" fmla="*/ 1581944 w 1582267"/>
              <a:gd name="connsiteY0" fmla="*/ 0 h 979713"/>
              <a:gd name="connsiteX1" fmla="*/ 0 w 1582267"/>
              <a:gd name="connsiteY1" fmla="*/ 979713 h 979713"/>
              <a:gd name="connsiteX2" fmla="*/ 1582022 w 1582267"/>
              <a:gd name="connsiteY2" fmla="*/ 920382 h 979713"/>
              <a:gd name="connsiteX3" fmla="*/ 1581944 w 1582267"/>
              <a:gd name="connsiteY3" fmla="*/ 0 h 979713"/>
              <a:gd name="connsiteX0" fmla="*/ 1581944 w 1582267"/>
              <a:gd name="connsiteY0" fmla="*/ 0 h 972229"/>
              <a:gd name="connsiteX1" fmla="*/ 0 w 1582267"/>
              <a:gd name="connsiteY1" fmla="*/ 972229 h 972229"/>
              <a:gd name="connsiteX2" fmla="*/ 1582022 w 1582267"/>
              <a:gd name="connsiteY2" fmla="*/ 912898 h 972229"/>
              <a:gd name="connsiteX3" fmla="*/ 1581944 w 1582267"/>
              <a:gd name="connsiteY3" fmla="*/ 0 h 972229"/>
              <a:gd name="connsiteX0" fmla="*/ 1577945 w 1582112"/>
              <a:gd name="connsiteY0" fmla="*/ 0 h 974723"/>
              <a:gd name="connsiteX1" fmla="*/ 0 w 1582112"/>
              <a:gd name="connsiteY1" fmla="*/ 974723 h 974723"/>
              <a:gd name="connsiteX2" fmla="*/ 1582022 w 1582112"/>
              <a:gd name="connsiteY2" fmla="*/ 915392 h 974723"/>
              <a:gd name="connsiteX3" fmla="*/ 1577945 w 1582112"/>
              <a:gd name="connsiteY3" fmla="*/ 0 h 974723"/>
              <a:gd name="connsiteX0" fmla="*/ 1575945 w 1582091"/>
              <a:gd name="connsiteY0" fmla="*/ 0 h 969734"/>
              <a:gd name="connsiteX1" fmla="*/ 0 w 1582091"/>
              <a:gd name="connsiteY1" fmla="*/ 969734 h 969734"/>
              <a:gd name="connsiteX2" fmla="*/ 1582022 w 1582091"/>
              <a:gd name="connsiteY2" fmla="*/ 910403 h 969734"/>
              <a:gd name="connsiteX3" fmla="*/ 1575945 w 1582091"/>
              <a:gd name="connsiteY3" fmla="*/ 0 h 969734"/>
              <a:gd name="connsiteX0" fmla="*/ 1575945 w 1582091"/>
              <a:gd name="connsiteY0" fmla="*/ 0 h 972229"/>
              <a:gd name="connsiteX1" fmla="*/ 0 w 1582091"/>
              <a:gd name="connsiteY1" fmla="*/ 972229 h 972229"/>
              <a:gd name="connsiteX2" fmla="*/ 1582022 w 1582091"/>
              <a:gd name="connsiteY2" fmla="*/ 912898 h 972229"/>
              <a:gd name="connsiteX3" fmla="*/ 1575945 w 1582091"/>
              <a:gd name="connsiteY3" fmla="*/ 0 h 972229"/>
              <a:gd name="connsiteX0" fmla="*/ 1575945 w 1582091"/>
              <a:gd name="connsiteY0" fmla="*/ 0 h 974724"/>
              <a:gd name="connsiteX1" fmla="*/ 0 w 1582091"/>
              <a:gd name="connsiteY1" fmla="*/ 974724 h 974724"/>
              <a:gd name="connsiteX2" fmla="*/ 1582022 w 1582091"/>
              <a:gd name="connsiteY2" fmla="*/ 915393 h 974724"/>
              <a:gd name="connsiteX3" fmla="*/ 1575945 w 1582091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0382 h 974724"/>
              <a:gd name="connsiteX3" fmla="*/ 1575945 w 1578155"/>
              <a:gd name="connsiteY3" fmla="*/ 0 h 974724"/>
              <a:gd name="connsiteX0" fmla="*/ 1575945 w 1578155"/>
              <a:gd name="connsiteY0" fmla="*/ 0 h 974724"/>
              <a:gd name="connsiteX1" fmla="*/ 0 w 1578155"/>
              <a:gd name="connsiteY1" fmla="*/ 974724 h 974724"/>
              <a:gd name="connsiteX2" fmla="*/ 1578023 w 1578155"/>
              <a:gd name="connsiteY2" fmla="*/ 922875 h 974724"/>
              <a:gd name="connsiteX3" fmla="*/ 1575945 w 1578155"/>
              <a:gd name="connsiteY3" fmla="*/ 0 h 974724"/>
              <a:gd name="connsiteX0" fmla="*/ 1585943 w 1588153"/>
              <a:gd name="connsiteY0" fmla="*/ 0 h 972229"/>
              <a:gd name="connsiteX1" fmla="*/ 0 w 1588153"/>
              <a:gd name="connsiteY1" fmla="*/ 972229 h 972229"/>
              <a:gd name="connsiteX2" fmla="*/ 1588021 w 1588153"/>
              <a:gd name="connsiteY2" fmla="*/ 922875 h 972229"/>
              <a:gd name="connsiteX3" fmla="*/ 1585943 w 1588153"/>
              <a:gd name="connsiteY3" fmla="*/ 0 h 972229"/>
              <a:gd name="connsiteX0" fmla="*/ 1593941 w 1596151"/>
              <a:gd name="connsiteY0" fmla="*/ 0 h 999669"/>
              <a:gd name="connsiteX1" fmla="*/ 0 w 1596151"/>
              <a:gd name="connsiteY1" fmla="*/ 999669 h 999669"/>
              <a:gd name="connsiteX2" fmla="*/ 1596019 w 1596151"/>
              <a:gd name="connsiteY2" fmla="*/ 922875 h 999669"/>
              <a:gd name="connsiteX3" fmla="*/ 1593941 w 1596151"/>
              <a:gd name="connsiteY3" fmla="*/ 0 h 99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151" h="999669">
                <a:moveTo>
                  <a:pt x="1593941" y="0"/>
                </a:moveTo>
                <a:lnTo>
                  <a:pt x="0" y="999669"/>
                </a:lnTo>
                <a:lnTo>
                  <a:pt x="1596019" y="922875"/>
                </a:lnTo>
                <a:cubicBezTo>
                  <a:pt x="1596900" y="618075"/>
                  <a:pt x="1593060" y="304800"/>
                  <a:pt x="1593941" y="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85000"/>
                </a:schemeClr>
              </a:gs>
              <a:gs pos="100000">
                <a:schemeClr val="accent3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" name="Freeform 3">
            <a:extLst>
              <a:ext uri="{FF2B5EF4-FFF2-40B4-BE49-F238E27FC236}">
                <a16:creationId xmlns="" xmlns:a16="http://schemas.microsoft.com/office/drawing/2014/main" id="{544CD5A6-4035-47EB-B023-A2D370C4AE1C}"/>
              </a:ext>
            </a:extLst>
          </p:cNvPr>
          <p:cNvSpPr/>
          <p:nvPr/>
        </p:nvSpPr>
        <p:spPr>
          <a:xfrm>
            <a:off x="2698364" y="1806188"/>
            <a:ext cx="2063810" cy="2133869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600197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600197 w 1654629"/>
              <a:gd name="connsiteY3" fmla="*/ 0 h 2002971"/>
              <a:gd name="connsiteX0" fmla="*/ 1605484 w 1654629"/>
              <a:gd name="connsiteY0" fmla="*/ 0 h 2007224"/>
              <a:gd name="connsiteX1" fmla="*/ 0 w 1654629"/>
              <a:gd name="connsiteY1" fmla="*/ 2007224 h 2007224"/>
              <a:gd name="connsiteX2" fmla="*/ 1654629 w 1654629"/>
              <a:gd name="connsiteY2" fmla="*/ 853338 h 2007224"/>
              <a:gd name="connsiteX3" fmla="*/ 1605484 w 1654629"/>
              <a:gd name="connsiteY3" fmla="*/ 0 h 2007224"/>
              <a:gd name="connsiteX0" fmla="*/ 1605484 w 1612337"/>
              <a:gd name="connsiteY0" fmla="*/ 0 h 2007224"/>
              <a:gd name="connsiteX1" fmla="*/ 0 w 1612337"/>
              <a:gd name="connsiteY1" fmla="*/ 2007224 h 2007224"/>
              <a:gd name="connsiteX2" fmla="*/ 1612337 w 1612337"/>
              <a:gd name="connsiteY2" fmla="*/ 870350 h 2007224"/>
              <a:gd name="connsiteX3" fmla="*/ 1605484 w 1612337"/>
              <a:gd name="connsiteY3" fmla="*/ 0 h 200722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04470 h 2041344"/>
              <a:gd name="connsiteX3" fmla="*/ 1605484 w 1612337"/>
              <a:gd name="connsiteY3" fmla="*/ 0 h 2041344"/>
              <a:gd name="connsiteX0" fmla="*/ 1605484 w 1612337"/>
              <a:gd name="connsiteY0" fmla="*/ 0 h 2041344"/>
              <a:gd name="connsiteX1" fmla="*/ 0 w 1612337"/>
              <a:gd name="connsiteY1" fmla="*/ 2041344 h 2041344"/>
              <a:gd name="connsiteX2" fmla="*/ 1612337 w 1612337"/>
              <a:gd name="connsiteY2" fmla="*/ 911293 h 2041344"/>
              <a:gd name="connsiteX3" fmla="*/ 1605484 w 1612337"/>
              <a:gd name="connsiteY3" fmla="*/ 0 h 2041344"/>
              <a:gd name="connsiteX0" fmla="*/ 1613967 w 1614481"/>
              <a:gd name="connsiteY0" fmla="*/ 0 h 2051579"/>
              <a:gd name="connsiteX1" fmla="*/ 0 w 1614481"/>
              <a:gd name="connsiteY1" fmla="*/ 2051579 h 2051579"/>
              <a:gd name="connsiteX2" fmla="*/ 1612337 w 1614481"/>
              <a:gd name="connsiteY2" fmla="*/ 921528 h 2051579"/>
              <a:gd name="connsiteX3" fmla="*/ 1613967 w 1614481"/>
              <a:gd name="connsiteY3" fmla="*/ 0 h 2051579"/>
              <a:gd name="connsiteX0" fmla="*/ 1597003 w 1612337"/>
              <a:gd name="connsiteY0" fmla="*/ 0 h 2048168"/>
              <a:gd name="connsiteX1" fmla="*/ 0 w 1612337"/>
              <a:gd name="connsiteY1" fmla="*/ 2048168 h 2048168"/>
              <a:gd name="connsiteX2" fmla="*/ 1612337 w 1612337"/>
              <a:gd name="connsiteY2" fmla="*/ 918117 h 2048168"/>
              <a:gd name="connsiteX3" fmla="*/ 1597003 w 1612337"/>
              <a:gd name="connsiteY3" fmla="*/ 0 h 2048168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3352 h 2043403"/>
              <a:gd name="connsiteX3" fmla="*/ 1600839 w 1612337"/>
              <a:gd name="connsiteY3" fmla="*/ 0 h 2043403"/>
              <a:gd name="connsiteX0" fmla="*/ 1600839 w 1612337"/>
              <a:gd name="connsiteY0" fmla="*/ 0 h 2043403"/>
              <a:gd name="connsiteX1" fmla="*/ 0 w 1612337"/>
              <a:gd name="connsiteY1" fmla="*/ 2043403 h 2043403"/>
              <a:gd name="connsiteX2" fmla="*/ 1612337 w 1612337"/>
              <a:gd name="connsiteY2" fmla="*/ 915735 h 2043403"/>
              <a:gd name="connsiteX3" fmla="*/ 1600839 w 1612337"/>
              <a:gd name="connsiteY3" fmla="*/ 0 h 2043403"/>
              <a:gd name="connsiteX0" fmla="*/ 1598829 w 1610327"/>
              <a:gd name="connsiteY0" fmla="*/ 0 h 2068370"/>
              <a:gd name="connsiteX1" fmla="*/ 0 w 1610327"/>
              <a:gd name="connsiteY1" fmla="*/ 2068370 h 2068370"/>
              <a:gd name="connsiteX2" fmla="*/ 1610327 w 1610327"/>
              <a:gd name="connsiteY2" fmla="*/ 915735 h 2068370"/>
              <a:gd name="connsiteX3" fmla="*/ 1598829 w 1610327"/>
              <a:gd name="connsiteY3" fmla="*/ 0 h 2068370"/>
              <a:gd name="connsiteX0" fmla="*/ 1606584 w 1610327"/>
              <a:gd name="connsiteY0" fmla="*/ 0 h 2068370"/>
              <a:gd name="connsiteX1" fmla="*/ 0 w 1610327"/>
              <a:gd name="connsiteY1" fmla="*/ 2068370 h 2068370"/>
              <a:gd name="connsiteX2" fmla="*/ 1610327 w 1610327"/>
              <a:gd name="connsiteY2" fmla="*/ 915735 h 2068370"/>
              <a:gd name="connsiteX3" fmla="*/ 1606584 w 1610327"/>
              <a:gd name="connsiteY3" fmla="*/ 0 h 2068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327" h="2068370">
                <a:moveTo>
                  <a:pt x="1606584" y="0"/>
                </a:moveTo>
                <a:lnTo>
                  <a:pt x="0" y="2068370"/>
                </a:lnTo>
                <a:lnTo>
                  <a:pt x="1610327" y="915735"/>
                </a:lnTo>
                <a:cubicBezTo>
                  <a:pt x="1608043" y="625618"/>
                  <a:pt x="1608868" y="290117"/>
                  <a:pt x="1606584" y="0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85000"/>
                </a:schemeClr>
              </a:gs>
              <a:gs pos="100000">
                <a:schemeClr val="accent4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" name="Freeform 59">
            <a:extLst>
              <a:ext uri="{FF2B5EF4-FFF2-40B4-BE49-F238E27FC236}">
                <a16:creationId xmlns="" xmlns:a16="http://schemas.microsoft.com/office/drawing/2014/main" id="{E09BDB2D-64E8-4472-BB35-8DE1B483A2AF}"/>
              </a:ext>
            </a:extLst>
          </p:cNvPr>
          <p:cNvSpPr/>
          <p:nvPr/>
        </p:nvSpPr>
        <p:spPr>
          <a:xfrm flipV="1">
            <a:off x="2707979" y="3936415"/>
            <a:ext cx="2047004" cy="1029679"/>
          </a:xfrm>
          <a:custGeom>
            <a:avLst/>
            <a:gdLst>
              <a:gd name="connsiteX0" fmla="*/ 1621972 w 1621972"/>
              <a:gd name="connsiteY0" fmla="*/ 0 h 925286"/>
              <a:gd name="connsiteX1" fmla="*/ 0 w 1621972"/>
              <a:gd name="connsiteY1" fmla="*/ 925286 h 925286"/>
              <a:gd name="connsiteX2" fmla="*/ 1621972 w 1621972"/>
              <a:gd name="connsiteY2" fmla="*/ 849086 h 925286"/>
              <a:gd name="connsiteX3" fmla="*/ 1621972 w 1621972"/>
              <a:gd name="connsiteY3" fmla="*/ 0 h 925286"/>
              <a:gd name="connsiteX0" fmla="*/ 1632858 w 1632858"/>
              <a:gd name="connsiteY0" fmla="*/ 0 h 957943"/>
              <a:gd name="connsiteX1" fmla="*/ 0 w 1632858"/>
              <a:gd name="connsiteY1" fmla="*/ 957943 h 957943"/>
              <a:gd name="connsiteX2" fmla="*/ 1621972 w 1632858"/>
              <a:gd name="connsiteY2" fmla="*/ 881743 h 957943"/>
              <a:gd name="connsiteX3" fmla="*/ 1632858 w 1632858"/>
              <a:gd name="connsiteY3" fmla="*/ 0 h 957943"/>
              <a:gd name="connsiteX0" fmla="*/ 1632858 w 1654629"/>
              <a:gd name="connsiteY0" fmla="*/ 0 h 957943"/>
              <a:gd name="connsiteX1" fmla="*/ 0 w 1654629"/>
              <a:gd name="connsiteY1" fmla="*/ 957943 h 957943"/>
              <a:gd name="connsiteX2" fmla="*/ 1654629 w 1654629"/>
              <a:gd name="connsiteY2" fmla="*/ 903515 h 957943"/>
              <a:gd name="connsiteX3" fmla="*/ 1632858 w 1654629"/>
              <a:gd name="connsiteY3" fmla="*/ 0 h 957943"/>
              <a:gd name="connsiteX0" fmla="*/ 1643743 w 1654629"/>
              <a:gd name="connsiteY0" fmla="*/ 0 h 979714"/>
              <a:gd name="connsiteX1" fmla="*/ 0 w 1654629"/>
              <a:gd name="connsiteY1" fmla="*/ 979714 h 979714"/>
              <a:gd name="connsiteX2" fmla="*/ 1654629 w 1654629"/>
              <a:gd name="connsiteY2" fmla="*/ 925286 h 979714"/>
              <a:gd name="connsiteX3" fmla="*/ 1643743 w 1654629"/>
              <a:gd name="connsiteY3" fmla="*/ 0 h 979714"/>
              <a:gd name="connsiteX0" fmla="*/ 1630212 w 1654629"/>
              <a:gd name="connsiteY0" fmla="*/ 0 h 947057"/>
              <a:gd name="connsiteX1" fmla="*/ 0 w 1654629"/>
              <a:gd name="connsiteY1" fmla="*/ 947057 h 947057"/>
              <a:gd name="connsiteX2" fmla="*/ 1654629 w 1654629"/>
              <a:gd name="connsiteY2" fmla="*/ 892629 h 947057"/>
              <a:gd name="connsiteX3" fmla="*/ 1630212 w 1654629"/>
              <a:gd name="connsiteY3" fmla="*/ 0 h 947057"/>
              <a:gd name="connsiteX0" fmla="*/ 1657273 w 1657273"/>
              <a:gd name="connsiteY0" fmla="*/ 0 h 968828"/>
              <a:gd name="connsiteX1" fmla="*/ 0 w 1657273"/>
              <a:gd name="connsiteY1" fmla="*/ 968828 h 968828"/>
              <a:gd name="connsiteX2" fmla="*/ 1654629 w 1657273"/>
              <a:gd name="connsiteY2" fmla="*/ 914400 h 968828"/>
              <a:gd name="connsiteX3" fmla="*/ 1657273 w 1657273"/>
              <a:gd name="connsiteY3" fmla="*/ 0 h 968828"/>
              <a:gd name="connsiteX0" fmla="*/ 1684334 w 1684334"/>
              <a:gd name="connsiteY0" fmla="*/ 0 h 990599"/>
              <a:gd name="connsiteX1" fmla="*/ 0 w 1684334"/>
              <a:gd name="connsiteY1" fmla="*/ 990599 h 990599"/>
              <a:gd name="connsiteX2" fmla="*/ 1654629 w 1684334"/>
              <a:gd name="connsiteY2" fmla="*/ 936171 h 990599"/>
              <a:gd name="connsiteX3" fmla="*/ 1684334 w 1684334"/>
              <a:gd name="connsiteY3" fmla="*/ 0 h 990599"/>
              <a:gd name="connsiteX0" fmla="*/ 1589618 w 1654636"/>
              <a:gd name="connsiteY0" fmla="*/ 0 h 947056"/>
              <a:gd name="connsiteX1" fmla="*/ 0 w 1654636"/>
              <a:gd name="connsiteY1" fmla="*/ 947056 h 947056"/>
              <a:gd name="connsiteX2" fmla="*/ 1654629 w 1654636"/>
              <a:gd name="connsiteY2" fmla="*/ 892628 h 947056"/>
              <a:gd name="connsiteX3" fmla="*/ 1589618 w 1654636"/>
              <a:gd name="connsiteY3" fmla="*/ 0 h 947056"/>
              <a:gd name="connsiteX0" fmla="*/ 1603149 w 1654638"/>
              <a:gd name="connsiteY0" fmla="*/ 0 h 979713"/>
              <a:gd name="connsiteX1" fmla="*/ 0 w 1654638"/>
              <a:gd name="connsiteY1" fmla="*/ 979713 h 979713"/>
              <a:gd name="connsiteX2" fmla="*/ 1654629 w 1654638"/>
              <a:gd name="connsiteY2" fmla="*/ 925285 h 979713"/>
              <a:gd name="connsiteX3" fmla="*/ 1603149 w 1654638"/>
              <a:gd name="connsiteY3" fmla="*/ 0 h 979713"/>
              <a:gd name="connsiteX0" fmla="*/ 1603149 w 1627589"/>
              <a:gd name="connsiteY0" fmla="*/ 0 h 979713"/>
              <a:gd name="connsiteX1" fmla="*/ 0 w 1627589"/>
              <a:gd name="connsiteY1" fmla="*/ 979713 h 979713"/>
              <a:gd name="connsiteX2" fmla="*/ 1627568 w 1627589"/>
              <a:gd name="connsiteY2" fmla="*/ 914399 h 979713"/>
              <a:gd name="connsiteX3" fmla="*/ 1603149 w 1627589"/>
              <a:gd name="connsiteY3" fmla="*/ 0 h 979713"/>
              <a:gd name="connsiteX0" fmla="*/ 1603149 w 1606525"/>
              <a:gd name="connsiteY0" fmla="*/ 0 h 979713"/>
              <a:gd name="connsiteX1" fmla="*/ 0 w 1606525"/>
              <a:gd name="connsiteY1" fmla="*/ 979713 h 979713"/>
              <a:gd name="connsiteX2" fmla="*/ 1606422 w 1606525"/>
              <a:gd name="connsiteY2" fmla="*/ 910146 h 979713"/>
              <a:gd name="connsiteX3" fmla="*/ 1603149 w 1606525"/>
              <a:gd name="connsiteY3" fmla="*/ 0 h 979713"/>
              <a:gd name="connsiteX0" fmla="*/ 1603149 w 1603149"/>
              <a:gd name="connsiteY0" fmla="*/ 0 h 979713"/>
              <a:gd name="connsiteX1" fmla="*/ 0 w 1603149"/>
              <a:gd name="connsiteY1" fmla="*/ 979713 h 979713"/>
              <a:gd name="connsiteX2" fmla="*/ 1601135 w 1603149"/>
              <a:gd name="connsiteY2" fmla="*/ 914399 h 979713"/>
              <a:gd name="connsiteX3" fmla="*/ 1603149 w 1603149"/>
              <a:gd name="connsiteY3" fmla="*/ 0 h 979713"/>
              <a:gd name="connsiteX0" fmla="*/ 1608435 w 1608435"/>
              <a:gd name="connsiteY0" fmla="*/ 0 h 988219"/>
              <a:gd name="connsiteX1" fmla="*/ 0 w 1608435"/>
              <a:gd name="connsiteY1" fmla="*/ 988219 h 988219"/>
              <a:gd name="connsiteX2" fmla="*/ 1601135 w 1608435"/>
              <a:gd name="connsiteY2" fmla="*/ 922905 h 988219"/>
              <a:gd name="connsiteX3" fmla="*/ 1608435 w 1608435"/>
              <a:gd name="connsiteY3" fmla="*/ 0 h 988219"/>
              <a:gd name="connsiteX0" fmla="*/ 1591471 w 1601183"/>
              <a:gd name="connsiteY0" fmla="*/ 0 h 991631"/>
              <a:gd name="connsiteX1" fmla="*/ 0 w 1601183"/>
              <a:gd name="connsiteY1" fmla="*/ 991631 h 991631"/>
              <a:gd name="connsiteX2" fmla="*/ 1601135 w 1601183"/>
              <a:gd name="connsiteY2" fmla="*/ 926317 h 991631"/>
              <a:gd name="connsiteX3" fmla="*/ 1591471 w 1601183"/>
              <a:gd name="connsiteY3" fmla="*/ 0 h 991631"/>
              <a:gd name="connsiteX0" fmla="*/ 1587230 w 1601171"/>
              <a:gd name="connsiteY0" fmla="*/ 0 h 991631"/>
              <a:gd name="connsiteX1" fmla="*/ 0 w 1601171"/>
              <a:gd name="connsiteY1" fmla="*/ 991631 h 991631"/>
              <a:gd name="connsiteX2" fmla="*/ 1601135 w 1601171"/>
              <a:gd name="connsiteY2" fmla="*/ 926317 h 991631"/>
              <a:gd name="connsiteX3" fmla="*/ 1587230 w 1601171"/>
              <a:gd name="connsiteY3" fmla="*/ 0 h 991631"/>
              <a:gd name="connsiteX0" fmla="*/ 1587230 w 1601170"/>
              <a:gd name="connsiteY0" fmla="*/ 0 h 988219"/>
              <a:gd name="connsiteX1" fmla="*/ 0 w 1601170"/>
              <a:gd name="connsiteY1" fmla="*/ 988219 h 988219"/>
              <a:gd name="connsiteX2" fmla="*/ 1601135 w 1601170"/>
              <a:gd name="connsiteY2" fmla="*/ 922905 h 988219"/>
              <a:gd name="connsiteX3" fmla="*/ 1587230 w 1601170"/>
              <a:gd name="connsiteY3" fmla="*/ 0 h 988219"/>
              <a:gd name="connsiteX0" fmla="*/ 1587230 w 1601170"/>
              <a:gd name="connsiteY0" fmla="*/ 0 h 991631"/>
              <a:gd name="connsiteX1" fmla="*/ 0 w 1601170"/>
              <a:gd name="connsiteY1" fmla="*/ 991631 h 991631"/>
              <a:gd name="connsiteX2" fmla="*/ 1601135 w 1601170"/>
              <a:gd name="connsiteY2" fmla="*/ 926317 h 991631"/>
              <a:gd name="connsiteX3" fmla="*/ 1587230 w 1601170"/>
              <a:gd name="connsiteY3" fmla="*/ 0 h 991631"/>
              <a:gd name="connsiteX0" fmla="*/ 1589240 w 1603180"/>
              <a:gd name="connsiteY0" fmla="*/ 0 h 949187"/>
              <a:gd name="connsiteX1" fmla="*/ 0 w 1603180"/>
              <a:gd name="connsiteY1" fmla="*/ 949187 h 949187"/>
              <a:gd name="connsiteX2" fmla="*/ 1603145 w 1603180"/>
              <a:gd name="connsiteY2" fmla="*/ 926317 h 949187"/>
              <a:gd name="connsiteX3" fmla="*/ 1589240 w 1603180"/>
              <a:gd name="connsiteY3" fmla="*/ 0 h 949187"/>
              <a:gd name="connsiteX0" fmla="*/ 1589240 w 1603180"/>
              <a:gd name="connsiteY0" fmla="*/ 0 h 954181"/>
              <a:gd name="connsiteX1" fmla="*/ 0 w 1603180"/>
              <a:gd name="connsiteY1" fmla="*/ 954181 h 954181"/>
              <a:gd name="connsiteX2" fmla="*/ 1603145 w 1603180"/>
              <a:gd name="connsiteY2" fmla="*/ 926317 h 954181"/>
              <a:gd name="connsiteX3" fmla="*/ 1589240 w 1603180"/>
              <a:gd name="connsiteY3" fmla="*/ 0 h 954181"/>
              <a:gd name="connsiteX0" fmla="*/ 1591249 w 1605189"/>
              <a:gd name="connsiteY0" fmla="*/ 0 h 956677"/>
              <a:gd name="connsiteX1" fmla="*/ 0 w 1605189"/>
              <a:gd name="connsiteY1" fmla="*/ 956677 h 956677"/>
              <a:gd name="connsiteX2" fmla="*/ 1605154 w 1605189"/>
              <a:gd name="connsiteY2" fmla="*/ 926317 h 956677"/>
              <a:gd name="connsiteX3" fmla="*/ 1591249 w 1605189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2812 h 956677"/>
              <a:gd name="connsiteX3" fmla="*/ 1591249 w 1601181"/>
              <a:gd name="connsiteY3" fmla="*/ 0 h 956677"/>
              <a:gd name="connsiteX0" fmla="*/ 1591249 w 1607194"/>
              <a:gd name="connsiteY0" fmla="*/ 0 h 956677"/>
              <a:gd name="connsiteX1" fmla="*/ 0 w 1607194"/>
              <a:gd name="connsiteY1" fmla="*/ 956677 h 956677"/>
              <a:gd name="connsiteX2" fmla="*/ 1607163 w 1607194"/>
              <a:gd name="connsiteY2" fmla="*/ 892812 h 956677"/>
              <a:gd name="connsiteX3" fmla="*/ 1591249 w 1607194"/>
              <a:gd name="connsiteY3" fmla="*/ 0 h 956677"/>
              <a:gd name="connsiteX0" fmla="*/ 1591249 w 1603184"/>
              <a:gd name="connsiteY0" fmla="*/ 0 h 956677"/>
              <a:gd name="connsiteX1" fmla="*/ 0 w 1603184"/>
              <a:gd name="connsiteY1" fmla="*/ 956677 h 956677"/>
              <a:gd name="connsiteX2" fmla="*/ 1603144 w 1603184"/>
              <a:gd name="connsiteY2" fmla="*/ 890420 h 956677"/>
              <a:gd name="connsiteX3" fmla="*/ 1591249 w 1603184"/>
              <a:gd name="connsiteY3" fmla="*/ 0 h 956677"/>
              <a:gd name="connsiteX0" fmla="*/ 1591249 w 1601181"/>
              <a:gd name="connsiteY0" fmla="*/ 0 h 956677"/>
              <a:gd name="connsiteX1" fmla="*/ 0 w 1601181"/>
              <a:gd name="connsiteY1" fmla="*/ 956677 h 956677"/>
              <a:gd name="connsiteX2" fmla="*/ 1601134 w 1601181"/>
              <a:gd name="connsiteY2" fmla="*/ 890420 h 956677"/>
              <a:gd name="connsiteX3" fmla="*/ 1591249 w 1601181"/>
              <a:gd name="connsiteY3" fmla="*/ 0 h 956677"/>
              <a:gd name="connsiteX0" fmla="*/ 1591249 w 1597184"/>
              <a:gd name="connsiteY0" fmla="*/ 0 h 956677"/>
              <a:gd name="connsiteX1" fmla="*/ 0 w 1597184"/>
              <a:gd name="connsiteY1" fmla="*/ 956677 h 956677"/>
              <a:gd name="connsiteX2" fmla="*/ 1597114 w 1597184"/>
              <a:gd name="connsiteY2" fmla="*/ 890420 h 956677"/>
              <a:gd name="connsiteX3" fmla="*/ 1591249 w 1597184"/>
              <a:gd name="connsiteY3" fmla="*/ 0 h 956677"/>
              <a:gd name="connsiteX0" fmla="*/ 1593652 w 1597214"/>
              <a:gd name="connsiteY0" fmla="*/ 0 h 956677"/>
              <a:gd name="connsiteX1" fmla="*/ 0 w 1597214"/>
              <a:gd name="connsiteY1" fmla="*/ 956677 h 956677"/>
              <a:gd name="connsiteX2" fmla="*/ 1597114 w 1597214"/>
              <a:gd name="connsiteY2" fmla="*/ 890420 h 956677"/>
              <a:gd name="connsiteX3" fmla="*/ 1593652 w 1597214"/>
              <a:gd name="connsiteY3" fmla="*/ 0 h 95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14" h="956677">
                <a:moveTo>
                  <a:pt x="1593652" y="0"/>
                </a:moveTo>
                <a:lnTo>
                  <a:pt x="0" y="956677"/>
                </a:lnTo>
                <a:lnTo>
                  <a:pt x="1597114" y="890420"/>
                </a:lnTo>
                <a:cubicBezTo>
                  <a:pt x="1597995" y="585620"/>
                  <a:pt x="1592771" y="304800"/>
                  <a:pt x="159365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85000"/>
                </a:schemeClr>
              </a:gs>
              <a:gs pos="100000">
                <a:schemeClr val="accent2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Freeform 60">
            <a:extLst>
              <a:ext uri="{FF2B5EF4-FFF2-40B4-BE49-F238E27FC236}">
                <a16:creationId xmlns="" xmlns:a16="http://schemas.microsoft.com/office/drawing/2014/main" id="{12DE7268-35ED-4888-B14E-8BF43C13487C}"/>
              </a:ext>
            </a:extLst>
          </p:cNvPr>
          <p:cNvSpPr/>
          <p:nvPr/>
        </p:nvSpPr>
        <p:spPr>
          <a:xfrm flipV="1">
            <a:off x="2706092" y="3936417"/>
            <a:ext cx="2058102" cy="2132109"/>
          </a:xfrm>
          <a:custGeom>
            <a:avLst/>
            <a:gdLst>
              <a:gd name="connsiteX0" fmla="*/ 1621972 w 1621972"/>
              <a:gd name="connsiteY0" fmla="*/ 0 h 2035628"/>
              <a:gd name="connsiteX1" fmla="*/ 0 w 1621972"/>
              <a:gd name="connsiteY1" fmla="*/ 2035628 h 2035628"/>
              <a:gd name="connsiteX2" fmla="*/ 1621972 w 1621972"/>
              <a:gd name="connsiteY2" fmla="*/ 892628 h 2035628"/>
              <a:gd name="connsiteX3" fmla="*/ 1621972 w 1621972"/>
              <a:gd name="connsiteY3" fmla="*/ 0 h 2035628"/>
              <a:gd name="connsiteX0" fmla="*/ 1621972 w 1654629"/>
              <a:gd name="connsiteY0" fmla="*/ 0 h 2035628"/>
              <a:gd name="connsiteX1" fmla="*/ 0 w 1654629"/>
              <a:gd name="connsiteY1" fmla="*/ 2035628 h 2035628"/>
              <a:gd name="connsiteX2" fmla="*/ 1654629 w 1654629"/>
              <a:gd name="connsiteY2" fmla="*/ 881742 h 2035628"/>
              <a:gd name="connsiteX3" fmla="*/ 1621972 w 1654629"/>
              <a:gd name="connsiteY3" fmla="*/ 0 h 2035628"/>
              <a:gd name="connsiteX0" fmla="*/ 1635503 w 1654629"/>
              <a:gd name="connsiteY0" fmla="*/ 0 h 2013857"/>
              <a:gd name="connsiteX1" fmla="*/ 0 w 1654629"/>
              <a:gd name="connsiteY1" fmla="*/ 2013857 h 2013857"/>
              <a:gd name="connsiteX2" fmla="*/ 1654629 w 1654629"/>
              <a:gd name="connsiteY2" fmla="*/ 859971 h 2013857"/>
              <a:gd name="connsiteX3" fmla="*/ 1635503 w 1654629"/>
              <a:gd name="connsiteY3" fmla="*/ 0 h 2013857"/>
              <a:gd name="connsiteX0" fmla="*/ 1594911 w 1654629"/>
              <a:gd name="connsiteY0" fmla="*/ 0 h 2002971"/>
              <a:gd name="connsiteX1" fmla="*/ 0 w 1654629"/>
              <a:gd name="connsiteY1" fmla="*/ 2002971 h 2002971"/>
              <a:gd name="connsiteX2" fmla="*/ 1654629 w 1654629"/>
              <a:gd name="connsiteY2" fmla="*/ 849085 h 2002971"/>
              <a:gd name="connsiteX3" fmla="*/ 1594911 w 1654629"/>
              <a:gd name="connsiteY3" fmla="*/ 0 h 2002971"/>
              <a:gd name="connsiteX0" fmla="*/ 1594911 w 1617624"/>
              <a:gd name="connsiteY0" fmla="*/ 0 h 2002971"/>
              <a:gd name="connsiteX1" fmla="*/ 0 w 1617624"/>
              <a:gd name="connsiteY1" fmla="*/ 2002971 h 2002971"/>
              <a:gd name="connsiteX2" fmla="*/ 1617624 w 1617624"/>
              <a:gd name="connsiteY2" fmla="*/ 870350 h 2002971"/>
              <a:gd name="connsiteX3" fmla="*/ 1594911 w 1617624"/>
              <a:gd name="connsiteY3" fmla="*/ 0 h 2002971"/>
              <a:gd name="connsiteX0" fmla="*/ 1594911 w 1596478"/>
              <a:gd name="connsiteY0" fmla="*/ 0 h 2002971"/>
              <a:gd name="connsiteX1" fmla="*/ 0 w 1596478"/>
              <a:gd name="connsiteY1" fmla="*/ 2002971 h 2002971"/>
              <a:gd name="connsiteX2" fmla="*/ 1596478 w 1596478"/>
              <a:gd name="connsiteY2" fmla="*/ 883110 h 2002971"/>
              <a:gd name="connsiteX3" fmla="*/ 1594911 w 1596478"/>
              <a:gd name="connsiteY3" fmla="*/ 0 h 2002971"/>
              <a:gd name="connsiteX0" fmla="*/ 1605483 w 1605502"/>
              <a:gd name="connsiteY0" fmla="*/ 0 h 2015730"/>
              <a:gd name="connsiteX1" fmla="*/ 0 w 1605502"/>
              <a:gd name="connsiteY1" fmla="*/ 2015730 h 2015730"/>
              <a:gd name="connsiteX2" fmla="*/ 1596478 w 1605502"/>
              <a:gd name="connsiteY2" fmla="*/ 895869 h 2015730"/>
              <a:gd name="connsiteX3" fmla="*/ 1605483 w 1605502"/>
              <a:gd name="connsiteY3" fmla="*/ 0 h 2015730"/>
              <a:gd name="connsiteX0" fmla="*/ 1605483 w 1605502"/>
              <a:gd name="connsiteY0" fmla="*/ 0 h 2032742"/>
              <a:gd name="connsiteX1" fmla="*/ 0 w 1605502"/>
              <a:gd name="connsiteY1" fmla="*/ 2032742 h 2032742"/>
              <a:gd name="connsiteX2" fmla="*/ 1596478 w 1605502"/>
              <a:gd name="connsiteY2" fmla="*/ 912881 h 2032742"/>
              <a:gd name="connsiteX3" fmla="*/ 1605483 w 1605502"/>
              <a:gd name="connsiteY3" fmla="*/ 0 h 2032742"/>
              <a:gd name="connsiteX0" fmla="*/ 1592760 w 1596478"/>
              <a:gd name="connsiteY0" fmla="*/ 0 h 2060037"/>
              <a:gd name="connsiteX1" fmla="*/ 0 w 1596478"/>
              <a:gd name="connsiteY1" fmla="*/ 2060037 h 2060037"/>
              <a:gd name="connsiteX2" fmla="*/ 1596478 w 1596478"/>
              <a:gd name="connsiteY2" fmla="*/ 940176 h 2060037"/>
              <a:gd name="connsiteX3" fmla="*/ 1592760 w 1596478"/>
              <a:gd name="connsiteY3" fmla="*/ 0 h 2060037"/>
              <a:gd name="connsiteX0" fmla="*/ 1592760 w 1596478"/>
              <a:gd name="connsiteY0" fmla="*/ 0 h 2042978"/>
              <a:gd name="connsiteX1" fmla="*/ 0 w 1596478"/>
              <a:gd name="connsiteY1" fmla="*/ 2042978 h 2042978"/>
              <a:gd name="connsiteX2" fmla="*/ 1596478 w 1596478"/>
              <a:gd name="connsiteY2" fmla="*/ 923117 h 2042978"/>
              <a:gd name="connsiteX3" fmla="*/ 1592760 w 1596478"/>
              <a:gd name="connsiteY3" fmla="*/ 0 h 2042978"/>
              <a:gd name="connsiteX0" fmla="*/ 1592760 w 1596478"/>
              <a:gd name="connsiteY0" fmla="*/ 0 h 2053214"/>
              <a:gd name="connsiteX1" fmla="*/ 0 w 1596478"/>
              <a:gd name="connsiteY1" fmla="*/ 2053214 h 2053214"/>
              <a:gd name="connsiteX2" fmla="*/ 1596478 w 1596478"/>
              <a:gd name="connsiteY2" fmla="*/ 933353 h 2053214"/>
              <a:gd name="connsiteX3" fmla="*/ 1592760 w 1596478"/>
              <a:gd name="connsiteY3" fmla="*/ 0 h 2053214"/>
              <a:gd name="connsiteX0" fmla="*/ 1614004 w 1614014"/>
              <a:gd name="connsiteY0" fmla="*/ 0 h 2053214"/>
              <a:gd name="connsiteX1" fmla="*/ 0 w 1614014"/>
              <a:gd name="connsiteY1" fmla="*/ 2053214 h 2053214"/>
              <a:gd name="connsiteX2" fmla="*/ 1596478 w 1614014"/>
              <a:gd name="connsiteY2" fmla="*/ 933353 h 2053214"/>
              <a:gd name="connsiteX3" fmla="*/ 1614004 w 1614014"/>
              <a:gd name="connsiteY3" fmla="*/ 0 h 2053214"/>
              <a:gd name="connsiteX0" fmla="*/ 1599936 w 1599946"/>
              <a:gd name="connsiteY0" fmla="*/ 0 h 2015763"/>
              <a:gd name="connsiteX1" fmla="*/ 0 w 1599946"/>
              <a:gd name="connsiteY1" fmla="*/ 2015763 h 2015763"/>
              <a:gd name="connsiteX2" fmla="*/ 1582410 w 1599946"/>
              <a:gd name="connsiteY2" fmla="*/ 933353 h 2015763"/>
              <a:gd name="connsiteX3" fmla="*/ 1599936 w 1599946"/>
              <a:gd name="connsiteY3" fmla="*/ 0 h 2015763"/>
              <a:gd name="connsiteX0" fmla="*/ 1605965 w 1605975"/>
              <a:gd name="connsiteY0" fmla="*/ 0 h 2025750"/>
              <a:gd name="connsiteX1" fmla="*/ 0 w 1605975"/>
              <a:gd name="connsiteY1" fmla="*/ 2025750 h 2025750"/>
              <a:gd name="connsiteX2" fmla="*/ 1588439 w 1605975"/>
              <a:gd name="connsiteY2" fmla="*/ 933353 h 2025750"/>
              <a:gd name="connsiteX3" fmla="*/ 1605965 w 1605975"/>
              <a:gd name="connsiteY3" fmla="*/ 0 h 2025750"/>
              <a:gd name="connsiteX0" fmla="*/ 1605965 w 1605975"/>
              <a:gd name="connsiteY0" fmla="*/ 0 h 2018259"/>
              <a:gd name="connsiteX1" fmla="*/ 0 w 1605975"/>
              <a:gd name="connsiteY1" fmla="*/ 2018259 h 2018259"/>
              <a:gd name="connsiteX2" fmla="*/ 1588439 w 1605975"/>
              <a:gd name="connsiteY2" fmla="*/ 933353 h 2018259"/>
              <a:gd name="connsiteX3" fmla="*/ 1605965 w 1605975"/>
              <a:gd name="connsiteY3" fmla="*/ 0 h 2018259"/>
              <a:gd name="connsiteX0" fmla="*/ 1605965 w 1608648"/>
              <a:gd name="connsiteY0" fmla="*/ 0 h 2018259"/>
              <a:gd name="connsiteX1" fmla="*/ 0 w 1608648"/>
              <a:gd name="connsiteY1" fmla="*/ 2018259 h 2018259"/>
              <a:gd name="connsiteX2" fmla="*/ 1608648 w 1608648"/>
              <a:gd name="connsiteY2" fmla="*/ 896780 h 2018259"/>
              <a:gd name="connsiteX3" fmla="*/ 1605965 w 1608648"/>
              <a:gd name="connsiteY3" fmla="*/ 0 h 2018259"/>
              <a:gd name="connsiteX0" fmla="*/ 1605965 w 1614711"/>
              <a:gd name="connsiteY0" fmla="*/ 0 h 2018259"/>
              <a:gd name="connsiteX1" fmla="*/ 0 w 1614711"/>
              <a:gd name="connsiteY1" fmla="*/ 2018259 h 2018259"/>
              <a:gd name="connsiteX2" fmla="*/ 1614711 w 1614711"/>
              <a:gd name="connsiteY2" fmla="*/ 908971 h 2018259"/>
              <a:gd name="connsiteX3" fmla="*/ 1605965 w 1614711"/>
              <a:gd name="connsiteY3" fmla="*/ 0 h 201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4711" h="2018259">
                <a:moveTo>
                  <a:pt x="1605965" y="0"/>
                </a:moveTo>
                <a:lnTo>
                  <a:pt x="0" y="2018259"/>
                </a:lnTo>
                <a:lnTo>
                  <a:pt x="1614711" y="908971"/>
                </a:lnTo>
                <a:cubicBezTo>
                  <a:pt x="1614189" y="614601"/>
                  <a:pt x="1606487" y="294370"/>
                  <a:pt x="1605965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5000"/>
                </a:schemeClr>
              </a:gs>
              <a:gs pos="100000">
                <a:schemeClr val="accent1"/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9FFB192A-D671-4DBF-B9A6-9E91B96A8CA6}"/>
              </a:ext>
            </a:extLst>
          </p:cNvPr>
          <p:cNvSpPr txBox="1"/>
          <p:nvPr/>
        </p:nvSpPr>
        <p:spPr>
          <a:xfrm>
            <a:off x="5922692" y="1781461"/>
            <a:ext cx="5217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compressive strength of concrete is one of the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cant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useful properties for the design of concrete structures. For instance, as a construction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material,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concrete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employed to resist compressive stresses.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eﬀects of the volume fraction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POF on compression strength at diﬀerent ages are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also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shown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the article.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results show that the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compressive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strength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increases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the increasing POF percentage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ese results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rm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the POF has a signifcant impact on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compression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strength of concrete and presents a </a:t>
            </a:r>
            <a:r>
              <a:rPr lang="hu-H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favourable sustainable </a:t>
            </a:r>
            <a:r>
              <a:rPr lang="hu-H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outcome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Rounded Rectangle 32">
            <a:extLst>
              <a:ext uri="{FF2B5EF4-FFF2-40B4-BE49-F238E27FC236}">
                <a16:creationId xmlns="" xmlns:a16="http://schemas.microsoft.com/office/drawing/2014/main" id="{06ECDDC6-F28F-4703-824C-1349564061DF}"/>
              </a:ext>
            </a:extLst>
          </p:cNvPr>
          <p:cNvSpPr/>
          <p:nvPr/>
        </p:nvSpPr>
        <p:spPr>
          <a:xfrm>
            <a:off x="5097399" y="5421088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" name="Rectangle 16">
            <a:extLst>
              <a:ext uri="{FF2B5EF4-FFF2-40B4-BE49-F238E27FC236}">
                <a16:creationId xmlns="" xmlns:a16="http://schemas.microsoft.com/office/drawing/2014/main" id="{6A5EA408-954D-44E2-A1F5-3586FA95D9B9}"/>
              </a:ext>
            </a:extLst>
          </p:cNvPr>
          <p:cNvSpPr/>
          <p:nvPr/>
        </p:nvSpPr>
        <p:spPr>
          <a:xfrm rot="2700000">
            <a:off x="5158477" y="4232499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" name="Rounded Rectangle 5">
            <a:extLst>
              <a:ext uri="{FF2B5EF4-FFF2-40B4-BE49-F238E27FC236}">
                <a16:creationId xmlns="" xmlns:a16="http://schemas.microsoft.com/office/drawing/2014/main" id="{F0F5749E-1C4C-4C3F-B44F-C9C6481EE14F}"/>
              </a:ext>
            </a:extLst>
          </p:cNvPr>
          <p:cNvSpPr/>
          <p:nvPr/>
        </p:nvSpPr>
        <p:spPr>
          <a:xfrm flipH="1">
            <a:off x="5062876" y="326237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" name="Donut 39">
            <a:extLst>
              <a:ext uri="{FF2B5EF4-FFF2-40B4-BE49-F238E27FC236}">
                <a16:creationId xmlns="" xmlns:a16="http://schemas.microsoft.com/office/drawing/2014/main" id="{BD6FA005-05D9-4DD7-BC73-9C28E06A83A8}"/>
              </a:ext>
            </a:extLst>
          </p:cNvPr>
          <p:cNvSpPr/>
          <p:nvPr/>
        </p:nvSpPr>
        <p:spPr>
          <a:xfrm>
            <a:off x="5146391" y="2109181"/>
            <a:ext cx="407618" cy="40761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2C6EA3E4-8BF1-4D60-965F-07BCBE21C27E}"/>
              </a:ext>
            </a:extLst>
          </p:cNvPr>
          <p:cNvGrpSpPr/>
          <p:nvPr/>
        </p:nvGrpSpPr>
        <p:grpSpPr>
          <a:xfrm>
            <a:off x="938002" y="2312990"/>
            <a:ext cx="2018726" cy="3721541"/>
            <a:chOff x="433001" y="1399349"/>
            <a:chExt cx="2505075" cy="4618131"/>
          </a:xfrm>
        </p:grpSpPr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98FA3CEC-9745-40A4-B8FC-418C261D1842}"/>
                </a:ext>
              </a:extLst>
            </p:cNvPr>
            <p:cNvSpPr/>
            <p:nvPr/>
          </p:nvSpPr>
          <p:spPr>
            <a:xfrm flipH="1">
              <a:off x="433001" y="1407380"/>
              <a:ext cx="2505075" cy="4610100"/>
            </a:xfrm>
            <a:custGeom>
              <a:avLst/>
              <a:gdLst>
                <a:gd name="connsiteX0" fmla="*/ 2506574 w 2505075"/>
                <a:gd name="connsiteY0" fmla="*/ 1319831 h 4610100"/>
                <a:gd name="connsiteX1" fmla="*/ 2419896 w 2505075"/>
                <a:gd name="connsiteY1" fmla="*/ 1597008 h 4610100"/>
                <a:gd name="connsiteX2" fmla="*/ 2297024 w 2505075"/>
                <a:gd name="connsiteY2" fmla="*/ 1953243 h 4610100"/>
                <a:gd name="connsiteX3" fmla="*/ 2223681 w 2505075"/>
                <a:gd name="connsiteY3" fmla="*/ 1977056 h 4610100"/>
                <a:gd name="connsiteX4" fmla="*/ 2181771 w 2505075"/>
                <a:gd name="connsiteY4" fmla="*/ 1967531 h 4610100"/>
                <a:gd name="connsiteX5" fmla="*/ 2192249 w 2505075"/>
                <a:gd name="connsiteY5" fmla="*/ 2057066 h 4610100"/>
                <a:gd name="connsiteX6" fmla="*/ 2197964 w 2505075"/>
                <a:gd name="connsiteY6" fmla="*/ 2281856 h 4610100"/>
                <a:gd name="connsiteX7" fmla="*/ 2174151 w 2505075"/>
                <a:gd name="connsiteY7" fmla="*/ 2359961 h 4610100"/>
                <a:gd name="connsiteX8" fmla="*/ 2148434 w 2505075"/>
                <a:gd name="connsiteY8" fmla="*/ 2443781 h 4610100"/>
                <a:gd name="connsiteX9" fmla="*/ 2158911 w 2505075"/>
                <a:gd name="connsiteY9" fmla="*/ 2773346 h 4610100"/>
                <a:gd name="connsiteX10" fmla="*/ 2195106 w 2505075"/>
                <a:gd name="connsiteY10" fmla="*/ 3105768 h 4610100"/>
                <a:gd name="connsiteX11" fmla="*/ 2199869 w 2505075"/>
                <a:gd name="connsiteY11" fmla="*/ 3123866 h 4610100"/>
                <a:gd name="connsiteX12" fmla="*/ 2271306 w 2505075"/>
                <a:gd name="connsiteY12" fmla="*/ 3309603 h 4610100"/>
                <a:gd name="connsiteX13" fmla="*/ 2389416 w 2505075"/>
                <a:gd name="connsiteY13" fmla="*/ 3806808 h 4610100"/>
                <a:gd name="connsiteX14" fmla="*/ 2400846 w 2505075"/>
                <a:gd name="connsiteY14" fmla="*/ 4025883 h 4610100"/>
                <a:gd name="connsiteX15" fmla="*/ 2428469 w 2505075"/>
                <a:gd name="connsiteY15" fmla="*/ 4251626 h 4610100"/>
                <a:gd name="connsiteX16" fmla="*/ 2451329 w 2505075"/>
                <a:gd name="connsiteY16" fmla="*/ 4492608 h 4610100"/>
                <a:gd name="connsiteX17" fmla="*/ 2413229 w 2505075"/>
                <a:gd name="connsiteY17" fmla="*/ 4541186 h 4610100"/>
                <a:gd name="connsiteX18" fmla="*/ 2241779 w 2505075"/>
                <a:gd name="connsiteY18" fmla="*/ 4529756 h 4610100"/>
                <a:gd name="connsiteX19" fmla="*/ 2136051 w 2505075"/>
                <a:gd name="connsiteY19" fmla="*/ 4560236 h 4610100"/>
                <a:gd name="connsiteX20" fmla="*/ 1966506 w 2505075"/>
                <a:gd name="connsiteY20" fmla="*/ 4604051 h 4610100"/>
                <a:gd name="connsiteX21" fmla="*/ 1729334 w 2505075"/>
                <a:gd name="connsiteY21" fmla="*/ 4564998 h 4610100"/>
                <a:gd name="connsiteX22" fmla="*/ 1660753 w 2505075"/>
                <a:gd name="connsiteY22" fmla="*/ 4506896 h 4610100"/>
                <a:gd name="connsiteX23" fmla="*/ 1734096 w 2505075"/>
                <a:gd name="connsiteY23" fmla="*/ 4407836 h 4610100"/>
                <a:gd name="connsiteX24" fmla="*/ 1886496 w 2505075"/>
                <a:gd name="connsiteY24" fmla="*/ 4358306 h 4610100"/>
                <a:gd name="connsiteX25" fmla="*/ 1980794 w 2505075"/>
                <a:gd name="connsiteY25" fmla="*/ 4264961 h 4610100"/>
                <a:gd name="connsiteX26" fmla="*/ 1989366 w 2505075"/>
                <a:gd name="connsiteY26" fmla="*/ 4249721 h 4610100"/>
                <a:gd name="connsiteX27" fmla="*/ 2080806 w 2505075"/>
                <a:gd name="connsiteY27" fmla="*/ 4107798 h 4610100"/>
                <a:gd name="connsiteX28" fmla="*/ 2096998 w 2505075"/>
                <a:gd name="connsiteY28" fmla="*/ 4062078 h 4610100"/>
                <a:gd name="connsiteX29" fmla="*/ 1957934 w 2505075"/>
                <a:gd name="connsiteY29" fmla="*/ 3826811 h 4610100"/>
                <a:gd name="connsiteX30" fmla="*/ 1895069 w 2505075"/>
                <a:gd name="connsiteY30" fmla="*/ 3535346 h 4610100"/>
                <a:gd name="connsiteX31" fmla="*/ 1867446 w 2505075"/>
                <a:gd name="connsiteY31" fmla="*/ 3420093 h 4610100"/>
                <a:gd name="connsiteX32" fmla="*/ 1754098 w 2505075"/>
                <a:gd name="connsiteY32" fmla="*/ 3091481 h 4610100"/>
                <a:gd name="connsiteX33" fmla="*/ 1736001 w 2505075"/>
                <a:gd name="connsiteY33" fmla="*/ 3229593 h 4610100"/>
                <a:gd name="connsiteX34" fmla="*/ 1749336 w 2505075"/>
                <a:gd name="connsiteY34" fmla="*/ 3292458 h 4610100"/>
                <a:gd name="connsiteX35" fmla="*/ 1694091 w 2505075"/>
                <a:gd name="connsiteY35" fmla="*/ 3704891 h 4610100"/>
                <a:gd name="connsiteX36" fmla="*/ 1691234 w 2505075"/>
                <a:gd name="connsiteY36" fmla="*/ 3723941 h 4610100"/>
                <a:gd name="connsiteX37" fmla="*/ 1696948 w 2505075"/>
                <a:gd name="connsiteY37" fmla="*/ 4043981 h 4610100"/>
                <a:gd name="connsiteX38" fmla="*/ 1709331 w 2505075"/>
                <a:gd name="connsiteY38" fmla="*/ 4361163 h 4610100"/>
                <a:gd name="connsiteX39" fmla="*/ 1676946 w 2505075"/>
                <a:gd name="connsiteY39" fmla="*/ 4403073 h 4610100"/>
                <a:gd name="connsiteX40" fmla="*/ 1531214 w 2505075"/>
                <a:gd name="connsiteY40" fmla="*/ 4415456 h 4610100"/>
                <a:gd name="connsiteX41" fmla="*/ 1507401 w 2505075"/>
                <a:gd name="connsiteY41" fmla="*/ 4398311 h 4610100"/>
                <a:gd name="connsiteX42" fmla="*/ 1443584 w 2505075"/>
                <a:gd name="connsiteY42" fmla="*/ 4370688 h 4610100"/>
                <a:gd name="connsiteX43" fmla="*/ 1330236 w 2505075"/>
                <a:gd name="connsiteY43" fmla="*/ 4422123 h 4610100"/>
                <a:gd name="connsiteX44" fmla="*/ 1224509 w 2505075"/>
                <a:gd name="connsiteY44" fmla="*/ 4439268 h 4610100"/>
                <a:gd name="connsiteX45" fmla="*/ 1021626 w 2505075"/>
                <a:gd name="connsiteY45" fmla="*/ 4407836 h 4610100"/>
                <a:gd name="connsiteX46" fmla="*/ 957808 w 2505075"/>
                <a:gd name="connsiteY46" fmla="*/ 4350686 h 4610100"/>
                <a:gd name="connsiteX47" fmla="*/ 1040676 w 2505075"/>
                <a:gd name="connsiteY47" fmla="*/ 4261151 h 4610100"/>
                <a:gd name="connsiteX48" fmla="*/ 1143546 w 2505075"/>
                <a:gd name="connsiteY48" fmla="*/ 4244958 h 4610100"/>
                <a:gd name="connsiteX49" fmla="*/ 1253084 w 2505075"/>
                <a:gd name="connsiteY49" fmla="*/ 4174473 h 4610100"/>
                <a:gd name="connsiteX50" fmla="*/ 1324521 w 2505075"/>
                <a:gd name="connsiteY50" fmla="*/ 4105893 h 4610100"/>
                <a:gd name="connsiteX51" fmla="*/ 1391196 w 2505075"/>
                <a:gd name="connsiteY51" fmla="*/ 4005881 h 4610100"/>
                <a:gd name="connsiteX52" fmla="*/ 1395006 w 2505075"/>
                <a:gd name="connsiteY52" fmla="*/ 3998261 h 4610100"/>
                <a:gd name="connsiteX53" fmla="*/ 1400721 w 2505075"/>
                <a:gd name="connsiteY53" fmla="*/ 3828716 h 4610100"/>
                <a:gd name="connsiteX54" fmla="*/ 1386434 w 2505075"/>
                <a:gd name="connsiteY54" fmla="*/ 3644883 h 4610100"/>
                <a:gd name="connsiteX55" fmla="*/ 1354048 w 2505075"/>
                <a:gd name="connsiteY55" fmla="*/ 3254358 h 4610100"/>
                <a:gd name="connsiteX56" fmla="*/ 1377861 w 2505075"/>
                <a:gd name="connsiteY56" fmla="*/ 3072431 h 4610100"/>
                <a:gd name="connsiteX57" fmla="*/ 1424534 w 2505075"/>
                <a:gd name="connsiteY57" fmla="*/ 2639996 h 4610100"/>
                <a:gd name="connsiteX58" fmla="*/ 1406436 w 2505075"/>
                <a:gd name="connsiteY58" fmla="*/ 2529506 h 4610100"/>
                <a:gd name="connsiteX59" fmla="*/ 1377861 w 2505075"/>
                <a:gd name="connsiteY59" fmla="*/ 2347578 h 4610100"/>
                <a:gd name="connsiteX60" fmla="*/ 1215936 w 2505075"/>
                <a:gd name="connsiteY60" fmla="*/ 2223753 h 4610100"/>
                <a:gd name="connsiteX61" fmla="*/ 1086396 w 2505075"/>
                <a:gd name="connsiteY61" fmla="*/ 2184701 h 4610100"/>
                <a:gd name="connsiteX62" fmla="*/ 986383 w 2505075"/>
                <a:gd name="connsiteY62" fmla="*/ 2132313 h 4610100"/>
                <a:gd name="connsiteX63" fmla="*/ 962571 w 2505075"/>
                <a:gd name="connsiteY63" fmla="*/ 2106596 h 4610100"/>
                <a:gd name="connsiteX64" fmla="*/ 943521 w 2505075"/>
                <a:gd name="connsiteY64" fmla="*/ 2053256 h 4610100"/>
                <a:gd name="connsiteX65" fmla="*/ 900658 w 2505075"/>
                <a:gd name="connsiteY65" fmla="*/ 2005631 h 4610100"/>
                <a:gd name="connsiteX66" fmla="*/ 872083 w 2505075"/>
                <a:gd name="connsiteY66" fmla="*/ 1971341 h 4610100"/>
                <a:gd name="connsiteX67" fmla="*/ 328206 w 2505075"/>
                <a:gd name="connsiteY67" fmla="*/ 1569386 h 4610100"/>
                <a:gd name="connsiteX68" fmla="*/ 57696 w 2505075"/>
                <a:gd name="connsiteY68" fmla="*/ 1357931 h 4610100"/>
                <a:gd name="connsiteX69" fmla="*/ 13881 w 2505075"/>
                <a:gd name="connsiteY69" fmla="*/ 1227438 h 4610100"/>
                <a:gd name="connsiteX70" fmla="*/ 80556 w 2505075"/>
                <a:gd name="connsiteY70" fmla="*/ 1016936 h 4610100"/>
                <a:gd name="connsiteX71" fmla="*/ 122466 w 2505075"/>
                <a:gd name="connsiteY71" fmla="*/ 955023 h 4610100"/>
                <a:gd name="connsiteX72" fmla="*/ 173901 w 2505075"/>
                <a:gd name="connsiteY72" fmla="*/ 856916 h 4610100"/>
                <a:gd name="connsiteX73" fmla="*/ 238671 w 2505075"/>
                <a:gd name="connsiteY73" fmla="*/ 852153 h 4610100"/>
                <a:gd name="connsiteX74" fmla="*/ 484416 w 2505075"/>
                <a:gd name="connsiteY74" fmla="*/ 1050273 h 4610100"/>
                <a:gd name="connsiteX75" fmla="*/ 823506 w 2505075"/>
                <a:gd name="connsiteY75" fmla="*/ 1307448 h 4610100"/>
                <a:gd name="connsiteX76" fmla="*/ 878751 w 2505075"/>
                <a:gd name="connsiteY76" fmla="*/ 1341738 h 4610100"/>
                <a:gd name="connsiteX77" fmla="*/ 903516 w 2505075"/>
                <a:gd name="connsiteY77" fmla="*/ 1341738 h 4610100"/>
                <a:gd name="connsiteX78" fmla="*/ 958761 w 2505075"/>
                <a:gd name="connsiteY78" fmla="*/ 1327451 h 4610100"/>
                <a:gd name="connsiteX79" fmla="*/ 1323569 w 2505075"/>
                <a:gd name="connsiteY79" fmla="*/ 1350311 h 4610100"/>
                <a:gd name="connsiteX80" fmla="*/ 1364526 w 2505075"/>
                <a:gd name="connsiteY80" fmla="*/ 1333166 h 4610100"/>
                <a:gd name="connsiteX81" fmla="*/ 1507401 w 2505075"/>
                <a:gd name="connsiteY81" fmla="*/ 1305543 h 4610100"/>
                <a:gd name="connsiteX82" fmla="*/ 1575028 w 2505075"/>
                <a:gd name="connsiteY82" fmla="*/ 1295066 h 4610100"/>
                <a:gd name="connsiteX83" fmla="*/ 1603603 w 2505075"/>
                <a:gd name="connsiteY83" fmla="*/ 1249346 h 4610100"/>
                <a:gd name="connsiteX84" fmla="*/ 1627416 w 2505075"/>
                <a:gd name="connsiteY84" fmla="*/ 1203626 h 4610100"/>
                <a:gd name="connsiteX85" fmla="*/ 1640751 w 2505075"/>
                <a:gd name="connsiteY85" fmla="*/ 1134093 h 4610100"/>
                <a:gd name="connsiteX86" fmla="*/ 1663611 w 2505075"/>
                <a:gd name="connsiteY86" fmla="*/ 1080753 h 4610100"/>
                <a:gd name="connsiteX87" fmla="*/ 1724571 w 2505075"/>
                <a:gd name="connsiteY87" fmla="*/ 1004553 h 4610100"/>
                <a:gd name="connsiteX88" fmla="*/ 1882686 w 2505075"/>
                <a:gd name="connsiteY88" fmla="*/ 815006 h 4610100"/>
                <a:gd name="connsiteX89" fmla="*/ 1795056 w 2505075"/>
                <a:gd name="connsiteY89" fmla="*/ 694991 h 4610100"/>
                <a:gd name="connsiteX90" fmla="*/ 1750289 w 2505075"/>
                <a:gd name="connsiteY90" fmla="*/ 562593 h 4610100"/>
                <a:gd name="connsiteX91" fmla="*/ 1640751 w 2505075"/>
                <a:gd name="connsiteY91" fmla="*/ 574023 h 4610100"/>
                <a:gd name="connsiteX92" fmla="*/ 1596936 w 2505075"/>
                <a:gd name="connsiteY92" fmla="*/ 552116 h 4610100"/>
                <a:gd name="connsiteX93" fmla="*/ 1616939 w 2505075"/>
                <a:gd name="connsiteY93" fmla="*/ 517826 h 4610100"/>
                <a:gd name="connsiteX94" fmla="*/ 1655991 w 2505075"/>
                <a:gd name="connsiteY94" fmla="*/ 376856 h 4610100"/>
                <a:gd name="connsiteX95" fmla="*/ 1740764 w 2505075"/>
                <a:gd name="connsiteY95" fmla="*/ 93963 h 4610100"/>
                <a:gd name="connsiteX96" fmla="*/ 1922691 w 2505075"/>
                <a:gd name="connsiteY96" fmla="*/ 10143 h 4610100"/>
                <a:gd name="connsiteX97" fmla="*/ 2188439 w 2505075"/>
                <a:gd name="connsiteY97" fmla="*/ 176831 h 4610100"/>
                <a:gd name="connsiteX98" fmla="*/ 2235111 w 2505075"/>
                <a:gd name="connsiteY98" fmla="*/ 248268 h 4610100"/>
                <a:gd name="connsiteX99" fmla="*/ 2247494 w 2505075"/>
                <a:gd name="connsiteY99" fmla="*/ 243506 h 4610100"/>
                <a:gd name="connsiteX100" fmla="*/ 2219871 w 2505075"/>
                <a:gd name="connsiteY100" fmla="*/ 305418 h 4610100"/>
                <a:gd name="connsiteX101" fmla="*/ 2249399 w 2505075"/>
                <a:gd name="connsiteY101" fmla="*/ 325421 h 4610100"/>
                <a:gd name="connsiteX102" fmla="*/ 2239874 w 2505075"/>
                <a:gd name="connsiteY102" fmla="*/ 371141 h 4610100"/>
                <a:gd name="connsiteX103" fmla="*/ 2223681 w 2505075"/>
                <a:gd name="connsiteY103" fmla="*/ 434958 h 4610100"/>
                <a:gd name="connsiteX104" fmla="*/ 2216061 w 2505075"/>
                <a:gd name="connsiteY104" fmla="*/ 522588 h 4610100"/>
                <a:gd name="connsiteX105" fmla="*/ 2250351 w 2505075"/>
                <a:gd name="connsiteY105" fmla="*/ 594026 h 4610100"/>
                <a:gd name="connsiteX106" fmla="*/ 2282736 w 2505075"/>
                <a:gd name="connsiteY106" fmla="*/ 631173 h 4610100"/>
                <a:gd name="connsiteX107" fmla="*/ 2335124 w 2505075"/>
                <a:gd name="connsiteY107" fmla="*/ 739758 h 4610100"/>
                <a:gd name="connsiteX108" fmla="*/ 2486571 w 2505075"/>
                <a:gd name="connsiteY108" fmla="*/ 1071228 h 4610100"/>
                <a:gd name="connsiteX109" fmla="*/ 2503716 w 2505075"/>
                <a:gd name="connsiteY109" fmla="*/ 1097898 h 4610100"/>
                <a:gd name="connsiteX110" fmla="*/ 2506574 w 2505075"/>
                <a:gd name="connsiteY110" fmla="*/ 1319831 h 4610100"/>
                <a:gd name="connsiteX111" fmla="*/ 1273086 w 2505075"/>
                <a:gd name="connsiteY111" fmla="*/ 1638918 h 4610100"/>
                <a:gd name="connsiteX112" fmla="*/ 1242606 w 2505075"/>
                <a:gd name="connsiteY112" fmla="*/ 1746551 h 4610100"/>
                <a:gd name="connsiteX113" fmla="*/ 1279753 w 2505075"/>
                <a:gd name="connsiteY113" fmla="*/ 1919906 h 4610100"/>
                <a:gd name="connsiteX114" fmla="*/ 1308328 w 2505075"/>
                <a:gd name="connsiteY114" fmla="*/ 1942766 h 4610100"/>
                <a:gd name="connsiteX115" fmla="*/ 1478826 w 2505075"/>
                <a:gd name="connsiteY115" fmla="*/ 1882758 h 4610100"/>
                <a:gd name="connsiteX116" fmla="*/ 1497876 w 2505075"/>
                <a:gd name="connsiteY116" fmla="*/ 1593198 h 4610100"/>
                <a:gd name="connsiteX117" fmla="*/ 1435964 w 2505075"/>
                <a:gd name="connsiteY117" fmla="*/ 1557956 h 4610100"/>
                <a:gd name="connsiteX118" fmla="*/ 1208316 w 2505075"/>
                <a:gd name="connsiteY118" fmla="*/ 1484613 h 4610100"/>
                <a:gd name="connsiteX119" fmla="*/ 1161644 w 2505075"/>
                <a:gd name="connsiteY119" fmla="*/ 1471278 h 4610100"/>
                <a:gd name="connsiteX120" fmla="*/ 1078776 w 2505075"/>
                <a:gd name="connsiteY120" fmla="*/ 1483661 h 4610100"/>
                <a:gd name="connsiteX121" fmla="*/ 1273086 w 2505075"/>
                <a:gd name="connsiteY121" fmla="*/ 1638918 h 4610100"/>
                <a:gd name="connsiteX122" fmla="*/ 1464539 w 2505075"/>
                <a:gd name="connsiteY122" fmla="*/ 2075163 h 4610100"/>
                <a:gd name="connsiteX123" fmla="*/ 1359764 w 2505075"/>
                <a:gd name="connsiteY123" fmla="*/ 2097071 h 4610100"/>
                <a:gd name="connsiteX124" fmla="*/ 1322616 w 2505075"/>
                <a:gd name="connsiteY124" fmla="*/ 2169461 h 4610100"/>
                <a:gd name="connsiteX125" fmla="*/ 1340714 w 2505075"/>
                <a:gd name="connsiteY125" fmla="*/ 2215181 h 4610100"/>
                <a:gd name="connsiteX126" fmla="*/ 1420723 w 2505075"/>
                <a:gd name="connsiteY126" fmla="*/ 2246613 h 4610100"/>
                <a:gd name="connsiteX127" fmla="*/ 1455014 w 2505075"/>
                <a:gd name="connsiteY127" fmla="*/ 2304716 h 4610100"/>
                <a:gd name="connsiteX128" fmla="*/ 1459776 w 2505075"/>
                <a:gd name="connsiteY128" fmla="*/ 2237088 h 4610100"/>
                <a:gd name="connsiteX129" fmla="*/ 1464539 w 2505075"/>
                <a:gd name="connsiteY129" fmla="*/ 2075163 h 46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</a:cxnLst>
              <a:rect l="l" t="t" r="r" b="b"/>
              <a:pathLst>
                <a:path w="2505075" h="4610100">
                  <a:moveTo>
                    <a:pt x="2506574" y="1319831"/>
                  </a:moveTo>
                  <a:cubicBezTo>
                    <a:pt x="2448471" y="1403651"/>
                    <a:pt x="2446566" y="1500806"/>
                    <a:pt x="2419896" y="1597008"/>
                  </a:cubicBezTo>
                  <a:cubicBezTo>
                    <a:pt x="2385606" y="1717976"/>
                    <a:pt x="2339886" y="1835133"/>
                    <a:pt x="2297024" y="1953243"/>
                  </a:cubicBezTo>
                  <a:cubicBezTo>
                    <a:pt x="2284641" y="1986581"/>
                    <a:pt x="2257971" y="1996106"/>
                    <a:pt x="2223681" y="1977056"/>
                  </a:cubicBezTo>
                  <a:cubicBezTo>
                    <a:pt x="2211299" y="1970388"/>
                    <a:pt x="2195106" y="1970388"/>
                    <a:pt x="2181771" y="1967531"/>
                  </a:cubicBezTo>
                  <a:cubicBezTo>
                    <a:pt x="2185581" y="2000868"/>
                    <a:pt x="2190344" y="2028491"/>
                    <a:pt x="2192249" y="2057066"/>
                  </a:cubicBezTo>
                  <a:cubicBezTo>
                    <a:pt x="2195106" y="2132313"/>
                    <a:pt x="2198916" y="2207561"/>
                    <a:pt x="2197964" y="2281856"/>
                  </a:cubicBezTo>
                  <a:cubicBezTo>
                    <a:pt x="2197964" y="2308526"/>
                    <a:pt x="2192249" y="2344721"/>
                    <a:pt x="2174151" y="2359961"/>
                  </a:cubicBezTo>
                  <a:cubicBezTo>
                    <a:pt x="2144624" y="2385678"/>
                    <a:pt x="2147481" y="2412348"/>
                    <a:pt x="2148434" y="2443781"/>
                  </a:cubicBezTo>
                  <a:cubicBezTo>
                    <a:pt x="2152244" y="2553318"/>
                    <a:pt x="2151291" y="2663808"/>
                    <a:pt x="2158911" y="2773346"/>
                  </a:cubicBezTo>
                  <a:cubicBezTo>
                    <a:pt x="2166531" y="2884788"/>
                    <a:pt x="2182724" y="2995278"/>
                    <a:pt x="2195106" y="3105768"/>
                  </a:cubicBezTo>
                  <a:cubicBezTo>
                    <a:pt x="2196059" y="3111483"/>
                    <a:pt x="2196059" y="3120056"/>
                    <a:pt x="2199869" y="3123866"/>
                  </a:cubicBezTo>
                  <a:cubicBezTo>
                    <a:pt x="2257971" y="3172443"/>
                    <a:pt x="2257019" y="3242928"/>
                    <a:pt x="2271306" y="3309603"/>
                  </a:cubicBezTo>
                  <a:cubicBezTo>
                    <a:pt x="2307501" y="3476291"/>
                    <a:pt x="2344649" y="3642978"/>
                    <a:pt x="2389416" y="3806808"/>
                  </a:cubicBezTo>
                  <a:cubicBezTo>
                    <a:pt x="2409419" y="3881103"/>
                    <a:pt x="2395131" y="3952541"/>
                    <a:pt x="2400846" y="4025883"/>
                  </a:cubicBezTo>
                  <a:cubicBezTo>
                    <a:pt x="2406561" y="4101131"/>
                    <a:pt x="2419896" y="4176378"/>
                    <a:pt x="2428469" y="4251626"/>
                  </a:cubicBezTo>
                  <a:cubicBezTo>
                    <a:pt x="2437041" y="4331636"/>
                    <a:pt x="2442756" y="4412598"/>
                    <a:pt x="2451329" y="4492608"/>
                  </a:cubicBezTo>
                  <a:cubicBezTo>
                    <a:pt x="2454186" y="4522136"/>
                    <a:pt x="2441804" y="4536423"/>
                    <a:pt x="2413229" y="4541186"/>
                  </a:cubicBezTo>
                  <a:cubicBezTo>
                    <a:pt x="2355126" y="4551663"/>
                    <a:pt x="2300834" y="4573571"/>
                    <a:pt x="2241779" y="4529756"/>
                  </a:cubicBezTo>
                  <a:cubicBezTo>
                    <a:pt x="2222729" y="4515468"/>
                    <a:pt x="2160816" y="4536423"/>
                    <a:pt x="2136051" y="4560236"/>
                  </a:cubicBezTo>
                  <a:cubicBezTo>
                    <a:pt x="2084616" y="4609766"/>
                    <a:pt x="2023656" y="4606908"/>
                    <a:pt x="1966506" y="4604051"/>
                  </a:cubicBezTo>
                  <a:cubicBezTo>
                    <a:pt x="1886496" y="4600241"/>
                    <a:pt x="1807439" y="4582143"/>
                    <a:pt x="1729334" y="4564998"/>
                  </a:cubicBezTo>
                  <a:cubicBezTo>
                    <a:pt x="1699806" y="4558331"/>
                    <a:pt x="1658848" y="4555473"/>
                    <a:pt x="1660753" y="4506896"/>
                  </a:cubicBezTo>
                  <a:cubicBezTo>
                    <a:pt x="1662659" y="4455461"/>
                    <a:pt x="1688376" y="4422123"/>
                    <a:pt x="1734096" y="4407836"/>
                  </a:cubicBezTo>
                  <a:cubicBezTo>
                    <a:pt x="1785531" y="4392596"/>
                    <a:pt x="1840776" y="4384023"/>
                    <a:pt x="1886496" y="4358306"/>
                  </a:cubicBezTo>
                  <a:cubicBezTo>
                    <a:pt x="1923644" y="4337351"/>
                    <a:pt x="1950314" y="4297346"/>
                    <a:pt x="1980794" y="4264961"/>
                  </a:cubicBezTo>
                  <a:cubicBezTo>
                    <a:pt x="1984603" y="4261151"/>
                    <a:pt x="1985556" y="4250673"/>
                    <a:pt x="1989366" y="4249721"/>
                  </a:cubicBezTo>
                  <a:cubicBezTo>
                    <a:pt x="2067471" y="4232576"/>
                    <a:pt x="2066519" y="4164948"/>
                    <a:pt x="2080806" y="4107798"/>
                  </a:cubicBezTo>
                  <a:cubicBezTo>
                    <a:pt x="2084616" y="4092558"/>
                    <a:pt x="2091284" y="4078271"/>
                    <a:pt x="2096998" y="4062078"/>
                  </a:cubicBezTo>
                  <a:cubicBezTo>
                    <a:pt x="1999844" y="4015406"/>
                    <a:pt x="1987461" y="3912536"/>
                    <a:pt x="1957934" y="3826811"/>
                  </a:cubicBezTo>
                  <a:cubicBezTo>
                    <a:pt x="1925548" y="3733466"/>
                    <a:pt x="1915071" y="3632501"/>
                    <a:pt x="1895069" y="3535346"/>
                  </a:cubicBezTo>
                  <a:cubicBezTo>
                    <a:pt x="1886496" y="3497246"/>
                    <a:pt x="1879828" y="3458193"/>
                    <a:pt x="1867446" y="3420093"/>
                  </a:cubicBezTo>
                  <a:cubicBezTo>
                    <a:pt x="1831251" y="3311508"/>
                    <a:pt x="1793151" y="3202923"/>
                    <a:pt x="1754098" y="3091481"/>
                  </a:cubicBezTo>
                  <a:cubicBezTo>
                    <a:pt x="1722666" y="3134343"/>
                    <a:pt x="1702664" y="3176253"/>
                    <a:pt x="1736001" y="3229593"/>
                  </a:cubicBezTo>
                  <a:cubicBezTo>
                    <a:pt x="1746478" y="3246738"/>
                    <a:pt x="1752194" y="3272456"/>
                    <a:pt x="1749336" y="3292458"/>
                  </a:cubicBezTo>
                  <a:cubicBezTo>
                    <a:pt x="1732191" y="3430571"/>
                    <a:pt x="1713141" y="3567731"/>
                    <a:pt x="1694091" y="3704891"/>
                  </a:cubicBezTo>
                  <a:cubicBezTo>
                    <a:pt x="1693139" y="3711558"/>
                    <a:pt x="1690281" y="3717273"/>
                    <a:pt x="1691234" y="3723941"/>
                  </a:cubicBezTo>
                  <a:cubicBezTo>
                    <a:pt x="1693139" y="3830621"/>
                    <a:pt x="1693139" y="3937301"/>
                    <a:pt x="1696948" y="4043981"/>
                  </a:cubicBezTo>
                  <a:cubicBezTo>
                    <a:pt x="1699806" y="4149708"/>
                    <a:pt x="1704569" y="4255436"/>
                    <a:pt x="1709331" y="4361163"/>
                  </a:cubicBezTo>
                  <a:cubicBezTo>
                    <a:pt x="1710284" y="4386881"/>
                    <a:pt x="1701711" y="4401168"/>
                    <a:pt x="1676946" y="4403073"/>
                  </a:cubicBezTo>
                  <a:cubicBezTo>
                    <a:pt x="1628369" y="4407836"/>
                    <a:pt x="1579791" y="4412598"/>
                    <a:pt x="1531214" y="4415456"/>
                  </a:cubicBezTo>
                  <a:cubicBezTo>
                    <a:pt x="1523594" y="4415456"/>
                    <a:pt x="1510259" y="4405931"/>
                    <a:pt x="1507401" y="4398311"/>
                  </a:cubicBezTo>
                  <a:cubicBezTo>
                    <a:pt x="1496923" y="4363068"/>
                    <a:pt x="1470253" y="4360211"/>
                    <a:pt x="1443584" y="4370688"/>
                  </a:cubicBezTo>
                  <a:cubicBezTo>
                    <a:pt x="1404531" y="4384976"/>
                    <a:pt x="1369289" y="4408788"/>
                    <a:pt x="1330236" y="4422123"/>
                  </a:cubicBezTo>
                  <a:cubicBezTo>
                    <a:pt x="1296898" y="4433553"/>
                    <a:pt x="1259751" y="4442126"/>
                    <a:pt x="1224509" y="4439268"/>
                  </a:cubicBezTo>
                  <a:cubicBezTo>
                    <a:pt x="1155929" y="4433553"/>
                    <a:pt x="1088301" y="4423076"/>
                    <a:pt x="1021626" y="4407836"/>
                  </a:cubicBezTo>
                  <a:cubicBezTo>
                    <a:pt x="994004" y="4402121"/>
                    <a:pt x="954951" y="4395453"/>
                    <a:pt x="957808" y="4350686"/>
                  </a:cubicBezTo>
                  <a:cubicBezTo>
                    <a:pt x="960666" y="4304966"/>
                    <a:pt x="997814" y="4267818"/>
                    <a:pt x="1040676" y="4261151"/>
                  </a:cubicBezTo>
                  <a:cubicBezTo>
                    <a:pt x="1074966" y="4256388"/>
                    <a:pt x="1109256" y="4250673"/>
                    <a:pt x="1143546" y="4244958"/>
                  </a:cubicBezTo>
                  <a:cubicBezTo>
                    <a:pt x="1190219" y="4237338"/>
                    <a:pt x="1227366" y="4219241"/>
                    <a:pt x="1253084" y="4174473"/>
                  </a:cubicBezTo>
                  <a:cubicBezTo>
                    <a:pt x="1268323" y="4146851"/>
                    <a:pt x="1303566" y="4131611"/>
                    <a:pt x="1324521" y="4105893"/>
                  </a:cubicBezTo>
                  <a:cubicBezTo>
                    <a:pt x="1349286" y="4075413"/>
                    <a:pt x="1369289" y="4039218"/>
                    <a:pt x="1391196" y="4005881"/>
                  </a:cubicBezTo>
                  <a:cubicBezTo>
                    <a:pt x="1393101" y="4003023"/>
                    <a:pt x="1395959" y="3998261"/>
                    <a:pt x="1395006" y="3998261"/>
                  </a:cubicBezTo>
                  <a:cubicBezTo>
                    <a:pt x="1330236" y="3941111"/>
                    <a:pt x="1417866" y="3888723"/>
                    <a:pt x="1400721" y="3828716"/>
                  </a:cubicBezTo>
                  <a:cubicBezTo>
                    <a:pt x="1383576" y="3770613"/>
                    <a:pt x="1383576" y="3705843"/>
                    <a:pt x="1386434" y="3644883"/>
                  </a:cubicBezTo>
                  <a:cubicBezTo>
                    <a:pt x="1394053" y="3512486"/>
                    <a:pt x="1378814" y="3383898"/>
                    <a:pt x="1354048" y="3254358"/>
                  </a:cubicBezTo>
                  <a:cubicBezTo>
                    <a:pt x="1343571" y="3197208"/>
                    <a:pt x="1367384" y="3133391"/>
                    <a:pt x="1377861" y="3072431"/>
                  </a:cubicBezTo>
                  <a:cubicBezTo>
                    <a:pt x="1404531" y="2929556"/>
                    <a:pt x="1420723" y="2785728"/>
                    <a:pt x="1424534" y="2639996"/>
                  </a:cubicBezTo>
                  <a:cubicBezTo>
                    <a:pt x="1425486" y="2604753"/>
                    <a:pt x="1413103" y="2569511"/>
                    <a:pt x="1406436" y="2529506"/>
                  </a:cubicBezTo>
                  <a:cubicBezTo>
                    <a:pt x="1451203" y="2481881"/>
                    <a:pt x="1438821" y="2392346"/>
                    <a:pt x="1377861" y="2347578"/>
                  </a:cubicBezTo>
                  <a:cubicBezTo>
                    <a:pt x="1322616" y="2307573"/>
                    <a:pt x="1267371" y="2268521"/>
                    <a:pt x="1215936" y="2223753"/>
                  </a:cubicBezTo>
                  <a:cubicBezTo>
                    <a:pt x="1176884" y="2189463"/>
                    <a:pt x="1133069" y="2173271"/>
                    <a:pt x="1086396" y="2184701"/>
                  </a:cubicBezTo>
                  <a:cubicBezTo>
                    <a:pt x="1033056" y="2197083"/>
                    <a:pt x="1021626" y="2144696"/>
                    <a:pt x="986383" y="2132313"/>
                  </a:cubicBezTo>
                  <a:cubicBezTo>
                    <a:pt x="976858" y="2129456"/>
                    <a:pt x="967333" y="2117073"/>
                    <a:pt x="962571" y="2106596"/>
                  </a:cubicBezTo>
                  <a:cubicBezTo>
                    <a:pt x="954951" y="2091356"/>
                    <a:pt x="951141" y="2074211"/>
                    <a:pt x="943521" y="2053256"/>
                  </a:cubicBezTo>
                  <a:cubicBezTo>
                    <a:pt x="912089" y="2063733"/>
                    <a:pt x="887323" y="2058018"/>
                    <a:pt x="900658" y="2005631"/>
                  </a:cubicBezTo>
                  <a:cubicBezTo>
                    <a:pt x="902564" y="1997058"/>
                    <a:pt x="884466" y="1979913"/>
                    <a:pt x="872083" y="1971341"/>
                  </a:cubicBezTo>
                  <a:cubicBezTo>
                    <a:pt x="691108" y="1837038"/>
                    <a:pt x="508228" y="1703688"/>
                    <a:pt x="328206" y="1569386"/>
                  </a:cubicBezTo>
                  <a:cubicBezTo>
                    <a:pt x="231051" y="1496996"/>
                    <a:pt x="155803" y="1429368"/>
                    <a:pt x="57696" y="1357931"/>
                  </a:cubicBezTo>
                  <a:cubicBezTo>
                    <a:pt x="10071" y="1322688"/>
                    <a:pt x="-2312" y="1280778"/>
                    <a:pt x="13881" y="1227438"/>
                  </a:cubicBezTo>
                  <a:cubicBezTo>
                    <a:pt x="34836" y="1156953"/>
                    <a:pt x="55791" y="1085516"/>
                    <a:pt x="80556" y="1016936"/>
                  </a:cubicBezTo>
                  <a:cubicBezTo>
                    <a:pt x="88176" y="994076"/>
                    <a:pt x="110083" y="976931"/>
                    <a:pt x="122466" y="955023"/>
                  </a:cubicBezTo>
                  <a:cubicBezTo>
                    <a:pt x="140563" y="923591"/>
                    <a:pt x="156756" y="889301"/>
                    <a:pt x="173901" y="856916"/>
                  </a:cubicBezTo>
                  <a:cubicBezTo>
                    <a:pt x="192951" y="823578"/>
                    <a:pt x="213906" y="832151"/>
                    <a:pt x="238671" y="852153"/>
                  </a:cubicBezTo>
                  <a:cubicBezTo>
                    <a:pt x="326301" y="921686"/>
                    <a:pt x="394881" y="981693"/>
                    <a:pt x="484416" y="1050273"/>
                  </a:cubicBezTo>
                  <a:cubicBezTo>
                    <a:pt x="594906" y="1137903"/>
                    <a:pt x="709206" y="1222676"/>
                    <a:pt x="823506" y="1307448"/>
                  </a:cubicBezTo>
                  <a:cubicBezTo>
                    <a:pt x="840651" y="1320783"/>
                    <a:pt x="859701" y="1332213"/>
                    <a:pt x="878751" y="1341738"/>
                  </a:cubicBezTo>
                  <a:cubicBezTo>
                    <a:pt x="885418" y="1345548"/>
                    <a:pt x="895896" y="1343643"/>
                    <a:pt x="903516" y="1341738"/>
                  </a:cubicBezTo>
                  <a:cubicBezTo>
                    <a:pt x="922566" y="1337928"/>
                    <a:pt x="940664" y="1326498"/>
                    <a:pt x="958761" y="1327451"/>
                  </a:cubicBezTo>
                  <a:cubicBezTo>
                    <a:pt x="1080681" y="1334118"/>
                    <a:pt x="1201648" y="1343643"/>
                    <a:pt x="1323569" y="1350311"/>
                  </a:cubicBezTo>
                  <a:cubicBezTo>
                    <a:pt x="1336903" y="1351263"/>
                    <a:pt x="1351191" y="1338881"/>
                    <a:pt x="1364526" y="1333166"/>
                  </a:cubicBezTo>
                  <a:cubicBezTo>
                    <a:pt x="1410246" y="1314116"/>
                    <a:pt x="1450251" y="1278873"/>
                    <a:pt x="1507401" y="1305543"/>
                  </a:cubicBezTo>
                  <a:cubicBezTo>
                    <a:pt x="1524546" y="1314116"/>
                    <a:pt x="1555026" y="1305543"/>
                    <a:pt x="1575028" y="1295066"/>
                  </a:cubicBezTo>
                  <a:cubicBezTo>
                    <a:pt x="1588364" y="1288398"/>
                    <a:pt x="1595031" y="1265538"/>
                    <a:pt x="1603603" y="1249346"/>
                  </a:cubicBezTo>
                  <a:cubicBezTo>
                    <a:pt x="1612176" y="1234106"/>
                    <a:pt x="1622653" y="1219818"/>
                    <a:pt x="1627416" y="1203626"/>
                  </a:cubicBezTo>
                  <a:cubicBezTo>
                    <a:pt x="1634084" y="1180766"/>
                    <a:pt x="1635036" y="1156953"/>
                    <a:pt x="1640751" y="1134093"/>
                  </a:cubicBezTo>
                  <a:cubicBezTo>
                    <a:pt x="1645514" y="1115996"/>
                    <a:pt x="1652181" y="1095993"/>
                    <a:pt x="1663611" y="1080753"/>
                  </a:cubicBezTo>
                  <a:cubicBezTo>
                    <a:pt x="1681709" y="1054083"/>
                    <a:pt x="1710284" y="1033128"/>
                    <a:pt x="1724571" y="1004553"/>
                  </a:cubicBezTo>
                  <a:cubicBezTo>
                    <a:pt x="1760766" y="929306"/>
                    <a:pt x="1796961" y="855963"/>
                    <a:pt x="1882686" y="815006"/>
                  </a:cubicBezTo>
                  <a:cubicBezTo>
                    <a:pt x="1852206" y="771191"/>
                    <a:pt x="1833156" y="708326"/>
                    <a:pt x="1795056" y="694991"/>
                  </a:cubicBezTo>
                  <a:cubicBezTo>
                    <a:pt x="1712189" y="665463"/>
                    <a:pt x="1756003" y="608313"/>
                    <a:pt x="1750289" y="562593"/>
                  </a:cubicBezTo>
                  <a:cubicBezTo>
                    <a:pt x="1712189" y="567356"/>
                    <a:pt x="1676946" y="573071"/>
                    <a:pt x="1640751" y="574023"/>
                  </a:cubicBezTo>
                  <a:cubicBezTo>
                    <a:pt x="1626464" y="574023"/>
                    <a:pt x="1612176" y="559736"/>
                    <a:pt x="1596936" y="552116"/>
                  </a:cubicBezTo>
                  <a:cubicBezTo>
                    <a:pt x="1603603" y="540686"/>
                    <a:pt x="1608366" y="526398"/>
                    <a:pt x="1616939" y="517826"/>
                  </a:cubicBezTo>
                  <a:cubicBezTo>
                    <a:pt x="1657896" y="477821"/>
                    <a:pt x="1669326" y="434958"/>
                    <a:pt x="1655991" y="376856"/>
                  </a:cubicBezTo>
                  <a:cubicBezTo>
                    <a:pt x="1632178" y="269223"/>
                    <a:pt x="1644561" y="163496"/>
                    <a:pt x="1740764" y="93963"/>
                  </a:cubicBezTo>
                  <a:cubicBezTo>
                    <a:pt x="1794103" y="54911"/>
                    <a:pt x="1858873" y="24431"/>
                    <a:pt x="1922691" y="10143"/>
                  </a:cubicBezTo>
                  <a:cubicBezTo>
                    <a:pt x="2017941" y="-10812"/>
                    <a:pt x="2150339" y="81581"/>
                    <a:pt x="2188439" y="176831"/>
                  </a:cubicBezTo>
                  <a:cubicBezTo>
                    <a:pt x="2198916" y="202548"/>
                    <a:pt x="2219871" y="224456"/>
                    <a:pt x="2235111" y="248268"/>
                  </a:cubicBezTo>
                  <a:cubicBezTo>
                    <a:pt x="2238921" y="246363"/>
                    <a:pt x="2243684" y="245411"/>
                    <a:pt x="2247494" y="243506"/>
                  </a:cubicBezTo>
                  <a:cubicBezTo>
                    <a:pt x="2237969" y="265413"/>
                    <a:pt x="2228444" y="288273"/>
                    <a:pt x="2219871" y="305418"/>
                  </a:cubicBezTo>
                  <a:cubicBezTo>
                    <a:pt x="2232254" y="313991"/>
                    <a:pt x="2249399" y="318753"/>
                    <a:pt x="2249399" y="325421"/>
                  </a:cubicBezTo>
                  <a:cubicBezTo>
                    <a:pt x="2250351" y="340661"/>
                    <a:pt x="2249399" y="364473"/>
                    <a:pt x="2239874" y="371141"/>
                  </a:cubicBezTo>
                  <a:cubicBezTo>
                    <a:pt x="2212251" y="390191"/>
                    <a:pt x="2217014" y="407336"/>
                    <a:pt x="2223681" y="434958"/>
                  </a:cubicBezTo>
                  <a:cubicBezTo>
                    <a:pt x="2230349" y="462581"/>
                    <a:pt x="2222729" y="494013"/>
                    <a:pt x="2216061" y="522588"/>
                  </a:cubicBezTo>
                  <a:cubicBezTo>
                    <a:pt x="2208441" y="557831"/>
                    <a:pt x="2205584" y="583548"/>
                    <a:pt x="2250351" y="594026"/>
                  </a:cubicBezTo>
                  <a:cubicBezTo>
                    <a:pt x="2263686" y="596883"/>
                    <a:pt x="2275116" y="616886"/>
                    <a:pt x="2282736" y="631173"/>
                  </a:cubicBezTo>
                  <a:cubicBezTo>
                    <a:pt x="2301786" y="666416"/>
                    <a:pt x="2313216" y="706421"/>
                    <a:pt x="2335124" y="739758"/>
                  </a:cubicBezTo>
                  <a:cubicBezTo>
                    <a:pt x="2401799" y="845486"/>
                    <a:pt x="2458949" y="945498"/>
                    <a:pt x="2486571" y="1071228"/>
                  </a:cubicBezTo>
                  <a:cubicBezTo>
                    <a:pt x="2488476" y="1080753"/>
                    <a:pt x="2498001" y="1089326"/>
                    <a:pt x="2503716" y="1097898"/>
                  </a:cubicBezTo>
                  <a:cubicBezTo>
                    <a:pt x="2506574" y="1174098"/>
                    <a:pt x="2506574" y="1246488"/>
                    <a:pt x="2506574" y="1319831"/>
                  </a:cubicBezTo>
                  <a:close/>
                  <a:moveTo>
                    <a:pt x="1273086" y="1638918"/>
                  </a:moveTo>
                  <a:cubicBezTo>
                    <a:pt x="1260703" y="1678923"/>
                    <a:pt x="1240701" y="1713213"/>
                    <a:pt x="1242606" y="1746551"/>
                  </a:cubicBezTo>
                  <a:cubicBezTo>
                    <a:pt x="1247369" y="1804653"/>
                    <a:pt x="1264514" y="1862756"/>
                    <a:pt x="1279753" y="1919906"/>
                  </a:cubicBezTo>
                  <a:cubicBezTo>
                    <a:pt x="1282611" y="1929431"/>
                    <a:pt x="1301661" y="1944671"/>
                    <a:pt x="1308328" y="1942766"/>
                  </a:cubicBezTo>
                  <a:cubicBezTo>
                    <a:pt x="1365478" y="1924668"/>
                    <a:pt x="1420723" y="1903713"/>
                    <a:pt x="1478826" y="1882758"/>
                  </a:cubicBezTo>
                  <a:cubicBezTo>
                    <a:pt x="1432153" y="1777031"/>
                    <a:pt x="1483589" y="1684638"/>
                    <a:pt x="1497876" y="1593198"/>
                  </a:cubicBezTo>
                  <a:cubicBezTo>
                    <a:pt x="1474064" y="1579863"/>
                    <a:pt x="1451203" y="1573196"/>
                    <a:pt x="1435964" y="1557956"/>
                  </a:cubicBezTo>
                  <a:cubicBezTo>
                    <a:pt x="1372146" y="1493186"/>
                    <a:pt x="1285469" y="1505568"/>
                    <a:pt x="1208316" y="1484613"/>
                  </a:cubicBezTo>
                  <a:cubicBezTo>
                    <a:pt x="1193076" y="1480803"/>
                    <a:pt x="1176884" y="1476041"/>
                    <a:pt x="1161644" y="1471278"/>
                  </a:cubicBezTo>
                  <a:cubicBezTo>
                    <a:pt x="1133069" y="1461753"/>
                    <a:pt x="1103541" y="1450323"/>
                    <a:pt x="1078776" y="1483661"/>
                  </a:cubicBezTo>
                  <a:cubicBezTo>
                    <a:pt x="1146404" y="1537001"/>
                    <a:pt x="1211173" y="1588436"/>
                    <a:pt x="1273086" y="1638918"/>
                  </a:cubicBezTo>
                  <a:close/>
                  <a:moveTo>
                    <a:pt x="1464539" y="2075163"/>
                  </a:moveTo>
                  <a:cubicBezTo>
                    <a:pt x="1427391" y="2082783"/>
                    <a:pt x="1393101" y="2089451"/>
                    <a:pt x="1359764" y="2097071"/>
                  </a:cubicBezTo>
                  <a:cubicBezTo>
                    <a:pt x="1318806" y="2106596"/>
                    <a:pt x="1305471" y="2129456"/>
                    <a:pt x="1322616" y="2169461"/>
                  </a:cubicBezTo>
                  <a:cubicBezTo>
                    <a:pt x="1329284" y="2184701"/>
                    <a:pt x="1334998" y="2199941"/>
                    <a:pt x="1340714" y="2215181"/>
                  </a:cubicBezTo>
                  <a:cubicBezTo>
                    <a:pt x="1396911" y="2194226"/>
                    <a:pt x="1396911" y="2194226"/>
                    <a:pt x="1420723" y="2246613"/>
                  </a:cubicBezTo>
                  <a:cubicBezTo>
                    <a:pt x="1428344" y="2262806"/>
                    <a:pt x="1438821" y="2278046"/>
                    <a:pt x="1455014" y="2304716"/>
                  </a:cubicBezTo>
                  <a:cubicBezTo>
                    <a:pt x="1456919" y="2271378"/>
                    <a:pt x="1451203" y="2248518"/>
                    <a:pt x="1459776" y="2237088"/>
                  </a:cubicBezTo>
                  <a:cubicBezTo>
                    <a:pt x="1499781" y="2183748"/>
                    <a:pt x="1503591" y="2132313"/>
                    <a:pt x="1464539" y="207516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2962AC89-C39E-426E-8CF0-26305813EADF}"/>
                </a:ext>
              </a:extLst>
            </p:cNvPr>
            <p:cNvSpPr/>
            <p:nvPr/>
          </p:nvSpPr>
          <p:spPr>
            <a:xfrm flipH="1">
              <a:off x="700577" y="1399349"/>
              <a:ext cx="647458" cy="566880"/>
            </a:xfrm>
            <a:custGeom>
              <a:avLst/>
              <a:gdLst>
                <a:gd name="connsiteX0" fmla="*/ 325755 w 647458"/>
                <a:gd name="connsiteY0" fmla="*/ 3000 h 566880"/>
                <a:gd name="connsiteX1" fmla="*/ 143828 w 647458"/>
                <a:gd name="connsiteY1" fmla="*/ 86820 h 566880"/>
                <a:gd name="connsiteX2" fmla="*/ 59055 w 647458"/>
                <a:gd name="connsiteY2" fmla="*/ 369713 h 566880"/>
                <a:gd name="connsiteX3" fmla="*/ 20003 w 647458"/>
                <a:gd name="connsiteY3" fmla="*/ 510683 h 566880"/>
                <a:gd name="connsiteX4" fmla="*/ 0 w 647458"/>
                <a:gd name="connsiteY4" fmla="*/ 544973 h 566880"/>
                <a:gd name="connsiteX5" fmla="*/ 43815 w 647458"/>
                <a:gd name="connsiteY5" fmla="*/ 566880 h 566880"/>
                <a:gd name="connsiteX6" fmla="*/ 65495 w 647458"/>
                <a:gd name="connsiteY6" fmla="*/ 564618 h 566880"/>
                <a:gd name="connsiteX7" fmla="*/ 178721 w 647458"/>
                <a:gd name="connsiteY7" fmla="*/ 530129 h 566880"/>
                <a:gd name="connsiteX8" fmla="*/ 603774 w 647458"/>
                <a:gd name="connsiteY8" fmla="*/ 274215 h 566880"/>
                <a:gd name="connsiteX9" fmla="*/ 647458 w 647458"/>
                <a:gd name="connsiteY9" fmla="*/ 237555 h 566880"/>
                <a:gd name="connsiteX10" fmla="*/ 638175 w 647458"/>
                <a:gd name="connsiteY10" fmla="*/ 241125 h 566880"/>
                <a:gd name="connsiteX11" fmla="*/ 591503 w 647458"/>
                <a:gd name="connsiteY11" fmla="*/ 169688 h 566880"/>
                <a:gd name="connsiteX12" fmla="*/ 325755 w 647458"/>
                <a:gd name="connsiteY12" fmla="*/ 3000 h 56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7458" h="566880">
                  <a:moveTo>
                    <a:pt x="325755" y="3000"/>
                  </a:moveTo>
                  <a:cubicBezTo>
                    <a:pt x="261937" y="17288"/>
                    <a:pt x="197167" y="47768"/>
                    <a:pt x="143828" y="86820"/>
                  </a:cubicBezTo>
                  <a:cubicBezTo>
                    <a:pt x="47625" y="156353"/>
                    <a:pt x="35242" y="262080"/>
                    <a:pt x="59055" y="369713"/>
                  </a:cubicBezTo>
                  <a:cubicBezTo>
                    <a:pt x="72390" y="427815"/>
                    <a:pt x="60960" y="470678"/>
                    <a:pt x="20003" y="510683"/>
                  </a:cubicBezTo>
                  <a:cubicBezTo>
                    <a:pt x="11430" y="519255"/>
                    <a:pt x="6667" y="533543"/>
                    <a:pt x="0" y="544973"/>
                  </a:cubicBezTo>
                  <a:cubicBezTo>
                    <a:pt x="15240" y="552593"/>
                    <a:pt x="29528" y="566880"/>
                    <a:pt x="43815" y="566880"/>
                  </a:cubicBezTo>
                  <a:lnTo>
                    <a:pt x="65495" y="564618"/>
                  </a:lnTo>
                  <a:lnTo>
                    <a:pt x="178721" y="530129"/>
                  </a:lnTo>
                  <a:cubicBezTo>
                    <a:pt x="449670" y="395635"/>
                    <a:pt x="455226" y="398414"/>
                    <a:pt x="603774" y="274215"/>
                  </a:cubicBezTo>
                  <a:lnTo>
                    <a:pt x="647458" y="237555"/>
                  </a:lnTo>
                  <a:lnTo>
                    <a:pt x="638175" y="241125"/>
                  </a:lnTo>
                  <a:cubicBezTo>
                    <a:pt x="622935" y="217313"/>
                    <a:pt x="601980" y="195405"/>
                    <a:pt x="591503" y="169688"/>
                  </a:cubicBezTo>
                  <a:cubicBezTo>
                    <a:pt x="553403" y="74438"/>
                    <a:pt x="421005" y="-17955"/>
                    <a:pt x="325755" y="30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91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 185">
            <a:extLst>
              <a:ext uri="{FF2B5EF4-FFF2-40B4-BE49-F238E27FC236}">
                <a16:creationId xmlns="" xmlns:a16="http://schemas.microsoft.com/office/drawing/2014/main" id="{2A1397D9-FBEF-4DE6-9411-C6BD71E503E0}"/>
              </a:ext>
            </a:extLst>
          </p:cNvPr>
          <p:cNvGrpSpPr/>
          <p:nvPr/>
        </p:nvGrpSpPr>
        <p:grpSpPr>
          <a:xfrm>
            <a:off x="-16042" y="873371"/>
            <a:ext cx="12210572" cy="379656"/>
            <a:chOff x="3638881" y="1932349"/>
            <a:chExt cx="12210572" cy="379656"/>
          </a:xfrm>
        </p:grpSpPr>
        <p:sp>
          <p:nvSpPr>
            <p:cNvPr id="187" name="Rectangle 186">
              <a:extLst>
                <a:ext uri="{FF2B5EF4-FFF2-40B4-BE49-F238E27FC236}">
                  <a16:creationId xmlns="" xmlns:a16="http://schemas.microsoft.com/office/drawing/2014/main" id="{8AC47050-8874-48BC-BD9A-606D16AC073B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="" xmlns:a16="http://schemas.microsoft.com/office/drawing/2014/main" id="{8504AEF8-CC56-47B3-BFF2-3F3EADDFBCA6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-37440" y="4013459"/>
            <a:ext cx="1221072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CONCLUSION</a:t>
            </a:r>
          </a:p>
        </p:txBody>
      </p:sp>
      <p:grpSp>
        <p:nvGrpSpPr>
          <p:cNvPr id="180" name="Group 179">
            <a:extLst>
              <a:ext uri="{FF2B5EF4-FFF2-40B4-BE49-F238E27FC236}">
                <a16:creationId xmlns="" xmlns:a16="http://schemas.microsoft.com/office/drawing/2014/main" id="{8429DDA0-B1B8-47BC-8D60-2A9CC3C68E75}"/>
              </a:ext>
            </a:extLst>
          </p:cNvPr>
          <p:cNvGrpSpPr/>
          <p:nvPr/>
        </p:nvGrpSpPr>
        <p:grpSpPr>
          <a:xfrm>
            <a:off x="-18720" y="5663823"/>
            <a:ext cx="12210572" cy="379656"/>
            <a:chOff x="3638881" y="1932349"/>
            <a:chExt cx="12210572" cy="379656"/>
          </a:xfrm>
        </p:grpSpPr>
        <p:sp>
          <p:nvSpPr>
            <p:cNvPr id="146" name="Rectangle 145">
              <a:extLst>
                <a:ext uri="{FF2B5EF4-FFF2-40B4-BE49-F238E27FC236}">
                  <a16:creationId xmlns="" xmlns:a16="http://schemas.microsoft.com/office/drawing/2014/main" id="{B505BD3C-27E0-4BB6-B46D-4C6B10CEBFA3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="" xmlns:a16="http://schemas.microsoft.com/office/drawing/2014/main" id="{4323F488-2DE7-4137-97A5-27646E2B41FE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="" xmlns:a16="http://schemas.microsoft.com/office/drawing/2014/main" id="{5051466A-A203-4529-899E-424D880CDB5A}"/>
              </a:ext>
            </a:extLst>
          </p:cNvPr>
          <p:cNvGrpSpPr/>
          <p:nvPr/>
        </p:nvGrpSpPr>
        <p:grpSpPr>
          <a:xfrm>
            <a:off x="5271640" y="1713390"/>
            <a:ext cx="1592559" cy="1728262"/>
            <a:chOff x="6064791" y="2003286"/>
            <a:chExt cx="4244393" cy="4606061"/>
          </a:xfrm>
        </p:grpSpPr>
        <p:sp>
          <p:nvSpPr>
            <p:cNvPr id="190" name="Freeform: Shape 189">
              <a:extLst>
                <a:ext uri="{FF2B5EF4-FFF2-40B4-BE49-F238E27FC236}">
                  <a16:creationId xmlns="" xmlns:a16="http://schemas.microsoft.com/office/drawing/2014/main" id="{AF95DFBD-336F-4D44-92D6-A52E7EFF25AA}"/>
                </a:ext>
              </a:extLst>
            </p:cNvPr>
            <p:cNvSpPr/>
            <p:nvPr/>
          </p:nvSpPr>
          <p:spPr>
            <a:xfrm>
              <a:off x="6064791" y="5552161"/>
              <a:ext cx="4244393" cy="1057186"/>
            </a:xfrm>
            <a:custGeom>
              <a:avLst/>
              <a:gdLst>
                <a:gd name="connsiteX0" fmla="*/ 4229829 w 4244392"/>
                <a:gd name="connsiteY0" fmla="*/ 72820 h 1081903"/>
                <a:gd name="connsiteX1" fmla="*/ 4229829 w 4244392"/>
                <a:gd name="connsiteY1" fmla="*/ 31209 h 1081903"/>
                <a:gd name="connsiteX2" fmla="*/ 31209 w 4244392"/>
                <a:gd name="connsiteY2" fmla="*/ 31209 h 1081903"/>
                <a:gd name="connsiteX3" fmla="*/ 31209 w 4244392"/>
                <a:gd name="connsiteY3" fmla="*/ 72820 h 1081903"/>
                <a:gd name="connsiteX4" fmla="*/ 2132599 w 4244392"/>
                <a:gd name="connsiteY4" fmla="*/ 1054856 h 108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4392" h="1081903">
                  <a:moveTo>
                    <a:pt x="4229829" y="72820"/>
                  </a:moveTo>
                  <a:lnTo>
                    <a:pt x="4229829" y="31209"/>
                  </a:lnTo>
                  <a:lnTo>
                    <a:pt x="31209" y="31209"/>
                  </a:lnTo>
                  <a:lnTo>
                    <a:pt x="31209" y="72820"/>
                  </a:lnTo>
                  <a:lnTo>
                    <a:pt x="2132599" y="1054856"/>
                  </a:lnTo>
                  <a:close/>
                </a:path>
              </a:pathLst>
            </a:custGeom>
            <a:gradFill>
              <a:gsLst>
                <a:gs pos="100000">
                  <a:srgbClr val="FF7F00">
                    <a:alpha val="77000"/>
                    <a:lumMod val="15000"/>
                  </a:srgbClr>
                </a:gs>
                <a:gs pos="0">
                  <a:srgbClr val="FF7F00">
                    <a:lumMod val="35000"/>
                  </a:srgb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="" xmlns:a16="http://schemas.microsoft.com/office/drawing/2014/main" id="{3ECE2E61-01CA-4703-B690-3908F654F757}"/>
                </a:ext>
              </a:extLst>
            </p:cNvPr>
            <p:cNvSpPr/>
            <p:nvPr/>
          </p:nvSpPr>
          <p:spPr>
            <a:xfrm>
              <a:off x="6064791" y="4616500"/>
              <a:ext cx="4244393" cy="1955749"/>
            </a:xfrm>
            <a:custGeom>
              <a:avLst/>
              <a:gdLst>
                <a:gd name="connsiteX0" fmla="*/ 4229829 w 4244392"/>
                <a:gd name="connsiteY0" fmla="*/ 950827 h 1955749"/>
                <a:gd name="connsiteX1" fmla="*/ 2132599 w 4244392"/>
                <a:gd name="connsiteY1" fmla="*/ 31209 h 1955749"/>
                <a:gd name="connsiteX2" fmla="*/ 2132599 w 4244392"/>
                <a:gd name="connsiteY2" fmla="*/ 31209 h 1955749"/>
                <a:gd name="connsiteX3" fmla="*/ 2132599 w 4244392"/>
                <a:gd name="connsiteY3" fmla="*/ 31209 h 1955749"/>
                <a:gd name="connsiteX4" fmla="*/ 31209 w 4244392"/>
                <a:gd name="connsiteY4" fmla="*/ 950827 h 1955749"/>
                <a:gd name="connsiteX5" fmla="*/ 2132599 w 4244392"/>
                <a:gd name="connsiteY5" fmla="*/ 1928702 h 1955749"/>
                <a:gd name="connsiteX6" fmla="*/ 2132599 w 4244392"/>
                <a:gd name="connsiteY6" fmla="*/ 1928702 h 1955749"/>
                <a:gd name="connsiteX7" fmla="*/ 2132599 w 4244392"/>
                <a:gd name="connsiteY7" fmla="*/ 1928702 h 195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4392" h="1955749">
                  <a:moveTo>
                    <a:pt x="4229829" y="950827"/>
                  </a:moveTo>
                  <a:lnTo>
                    <a:pt x="2132599" y="31209"/>
                  </a:lnTo>
                  <a:lnTo>
                    <a:pt x="2132599" y="31209"/>
                  </a:lnTo>
                  <a:lnTo>
                    <a:pt x="2132599" y="31209"/>
                  </a:lnTo>
                  <a:lnTo>
                    <a:pt x="31209" y="950827"/>
                  </a:lnTo>
                  <a:lnTo>
                    <a:pt x="2132599" y="1928702"/>
                  </a:lnTo>
                  <a:lnTo>
                    <a:pt x="2132599" y="1928702"/>
                  </a:lnTo>
                  <a:lnTo>
                    <a:pt x="2132599" y="192870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="" xmlns:a16="http://schemas.microsoft.com/office/drawing/2014/main" id="{282B6A80-372B-4F9B-8099-C9F645137CB0}"/>
                </a:ext>
              </a:extLst>
            </p:cNvPr>
            <p:cNvSpPr/>
            <p:nvPr/>
          </p:nvSpPr>
          <p:spPr>
            <a:xfrm>
              <a:off x="6709772" y="2461015"/>
              <a:ext cx="2954430" cy="3412159"/>
            </a:xfrm>
            <a:custGeom>
              <a:avLst/>
              <a:gdLst>
                <a:gd name="connsiteX0" fmla="*/ 1845479 w 2954430"/>
                <a:gd name="connsiteY0" fmla="*/ 31209 h 3412158"/>
                <a:gd name="connsiteX1" fmla="*/ 1487618 w 2954430"/>
                <a:gd name="connsiteY1" fmla="*/ 56176 h 3412158"/>
                <a:gd name="connsiteX2" fmla="*/ 1129758 w 2954430"/>
                <a:gd name="connsiteY2" fmla="*/ 31209 h 3412158"/>
                <a:gd name="connsiteX3" fmla="*/ 31209 w 2954430"/>
                <a:gd name="connsiteY3" fmla="*/ 2993961 h 3412158"/>
                <a:gd name="connsiteX4" fmla="*/ 1487618 w 2954430"/>
                <a:gd name="connsiteY4" fmla="*/ 3405917 h 3412158"/>
                <a:gd name="connsiteX5" fmla="*/ 2944027 w 2954430"/>
                <a:gd name="connsiteY5" fmla="*/ 2993961 h 3412158"/>
                <a:gd name="connsiteX6" fmla="*/ 1845479 w 2954430"/>
                <a:gd name="connsiteY6" fmla="*/ 31209 h 341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4430" h="3412158">
                  <a:moveTo>
                    <a:pt x="1845479" y="31209"/>
                  </a:moveTo>
                  <a:cubicBezTo>
                    <a:pt x="1724805" y="47853"/>
                    <a:pt x="1608292" y="56176"/>
                    <a:pt x="1487618" y="56176"/>
                  </a:cubicBezTo>
                  <a:cubicBezTo>
                    <a:pt x="1366944" y="56176"/>
                    <a:pt x="1246270" y="47853"/>
                    <a:pt x="1129758" y="31209"/>
                  </a:cubicBezTo>
                  <a:cubicBezTo>
                    <a:pt x="746930" y="1083985"/>
                    <a:pt x="372425" y="2099310"/>
                    <a:pt x="31209" y="2993961"/>
                  </a:cubicBezTo>
                  <a:cubicBezTo>
                    <a:pt x="476454" y="3268599"/>
                    <a:pt x="984117" y="3405917"/>
                    <a:pt x="1487618" y="3405917"/>
                  </a:cubicBezTo>
                  <a:cubicBezTo>
                    <a:pt x="1991120" y="3405917"/>
                    <a:pt x="2498782" y="3268599"/>
                    <a:pt x="2944027" y="2993961"/>
                  </a:cubicBezTo>
                  <a:cubicBezTo>
                    <a:pt x="2602812" y="2099310"/>
                    <a:pt x="2228306" y="1083985"/>
                    <a:pt x="1845479" y="3120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="" xmlns:a16="http://schemas.microsoft.com/office/drawing/2014/main" id="{61CA8C6A-D849-4498-99F5-80BDE119B365}"/>
                </a:ext>
              </a:extLst>
            </p:cNvPr>
            <p:cNvSpPr/>
            <p:nvPr/>
          </p:nvSpPr>
          <p:spPr>
            <a:xfrm>
              <a:off x="6709772" y="4870332"/>
              <a:ext cx="2954430" cy="998681"/>
            </a:xfrm>
            <a:custGeom>
              <a:avLst/>
              <a:gdLst>
                <a:gd name="connsiteX0" fmla="*/ 31209 w 2954430"/>
                <a:gd name="connsiteY0" fmla="*/ 584644 h 998680"/>
                <a:gd name="connsiteX1" fmla="*/ 1487618 w 2954430"/>
                <a:gd name="connsiteY1" fmla="*/ 996600 h 998680"/>
                <a:gd name="connsiteX2" fmla="*/ 2944027 w 2954430"/>
                <a:gd name="connsiteY2" fmla="*/ 584644 h 998680"/>
                <a:gd name="connsiteX3" fmla="*/ 2731808 w 2954430"/>
                <a:gd name="connsiteY3" fmla="*/ 31209 h 998680"/>
                <a:gd name="connsiteX4" fmla="*/ 239267 w 2954430"/>
                <a:gd name="connsiteY4" fmla="*/ 31209 h 998680"/>
                <a:gd name="connsiteX5" fmla="*/ 31209 w 2954430"/>
                <a:gd name="connsiteY5" fmla="*/ 584644 h 9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4430" h="998680">
                  <a:moveTo>
                    <a:pt x="31209" y="584644"/>
                  </a:moveTo>
                  <a:cubicBezTo>
                    <a:pt x="476454" y="859282"/>
                    <a:pt x="984117" y="996600"/>
                    <a:pt x="1487618" y="996600"/>
                  </a:cubicBezTo>
                  <a:cubicBezTo>
                    <a:pt x="1991120" y="996600"/>
                    <a:pt x="2498782" y="859282"/>
                    <a:pt x="2944027" y="584644"/>
                  </a:cubicBezTo>
                  <a:cubicBezTo>
                    <a:pt x="2873288" y="405714"/>
                    <a:pt x="2806709" y="218461"/>
                    <a:pt x="2731808" y="31209"/>
                  </a:cubicBezTo>
                  <a:cubicBezTo>
                    <a:pt x="1949508" y="422359"/>
                    <a:pt x="1025728" y="422359"/>
                    <a:pt x="239267" y="31209"/>
                  </a:cubicBezTo>
                  <a:cubicBezTo>
                    <a:pt x="168527" y="222622"/>
                    <a:pt x="97787" y="405714"/>
                    <a:pt x="31209" y="5846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="" xmlns:a16="http://schemas.microsoft.com/office/drawing/2014/main" id="{5ADC0D5B-0BD1-4318-9D72-D33FAAD38B46}"/>
                </a:ext>
              </a:extLst>
            </p:cNvPr>
            <p:cNvSpPr/>
            <p:nvPr/>
          </p:nvSpPr>
          <p:spPr>
            <a:xfrm>
              <a:off x="7130051" y="3642787"/>
              <a:ext cx="2122196" cy="915457"/>
            </a:xfrm>
            <a:custGeom>
              <a:avLst/>
              <a:gdLst>
                <a:gd name="connsiteX0" fmla="*/ 31209 w 2122196"/>
                <a:gd name="connsiteY0" fmla="*/ 705318 h 915457"/>
                <a:gd name="connsiteX1" fmla="*/ 2099310 w 2122196"/>
                <a:gd name="connsiteY1" fmla="*/ 705318 h 915457"/>
                <a:gd name="connsiteX2" fmla="*/ 1874607 w 2122196"/>
                <a:gd name="connsiteY2" fmla="*/ 31209 h 915457"/>
                <a:gd name="connsiteX3" fmla="*/ 251751 w 2122196"/>
                <a:gd name="connsiteY3" fmla="*/ 31209 h 915457"/>
                <a:gd name="connsiteX4" fmla="*/ 31209 w 2122196"/>
                <a:gd name="connsiteY4" fmla="*/ 705318 h 9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2196" h="915457">
                  <a:moveTo>
                    <a:pt x="31209" y="705318"/>
                  </a:moveTo>
                  <a:cubicBezTo>
                    <a:pt x="692835" y="971633"/>
                    <a:pt x="1437684" y="971633"/>
                    <a:pt x="2099310" y="705318"/>
                  </a:cubicBezTo>
                  <a:cubicBezTo>
                    <a:pt x="2024409" y="509743"/>
                    <a:pt x="1949508" y="230945"/>
                    <a:pt x="1874607" y="31209"/>
                  </a:cubicBezTo>
                  <a:cubicBezTo>
                    <a:pt x="1346138" y="193494"/>
                    <a:pt x="780219" y="193494"/>
                    <a:pt x="251751" y="31209"/>
                  </a:cubicBezTo>
                  <a:cubicBezTo>
                    <a:pt x="181011" y="230945"/>
                    <a:pt x="106110" y="509743"/>
                    <a:pt x="31209" y="70531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="" xmlns:a16="http://schemas.microsoft.com/office/drawing/2014/main" id="{23557AFE-41D9-4626-9A94-B621EEDDA65F}"/>
                </a:ext>
              </a:extLst>
            </p:cNvPr>
            <p:cNvSpPr/>
            <p:nvPr/>
          </p:nvSpPr>
          <p:spPr>
            <a:xfrm>
              <a:off x="7579457" y="2461015"/>
              <a:ext cx="1206739" cy="749010"/>
            </a:xfrm>
            <a:custGeom>
              <a:avLst/>
              <a:gdLst>
                <a:gd name="connsiteX0" fmla="*/ 975794 w 1206739"/>
                <a:gd name="connsiteY0" fmla="*/ 31209 h 749010"/>
                <a:gd name="connsiteX1" fmla="*/ 617934 w 1206739"/>
                <a:gd name="connsiteY1" fmla="*/ 56176 h 749010"/>
                <a:gd name="connsiteX2" fmla="*/ 260073 w 1206739"/>
                <a:gd name="connsiteY2" fmla="*/ 31209 h 749010"/>
                <a:gd name="connsiteX3" fmla="*/ 31209 w 1206739"/>
                <a:gd name="connsiteY3" fmla="*/ 659545 h 749010"/>
                <a:gd name="connsiteX4" fmla="*/ 1208820 w 1206739"/>
                <a:gd name="connsiteY4" fmla="*/ 659545 h 749010"/>
                <a:gd name="connsiteX5" fmla="*/ 975794 w 1206739"/>
                <a:gd name="connsiteY5" fmla="*/ 31209 h 74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6739" h="749010">
                  <a:moveTo>
                    <a:pt x="975794" y="31209"/>
                  </a:moveTo>
                  <a:cubicBezTo>
                    <a:pt x="855120" y="47853"/>
                    <a:pt x="738608" y="56176"/>
                    <a:pt x="617934" y="56176"/>
                  </a:cubicBezTo>
                  <a:cubicBezTo>
                    <a:pt x="497260" y="56176"/>
                    <a:pt x="376586" y="47853"/>
                    <a:pt x="260073" y="31209"/>
                  </a:cubicBezTo>
                  <a:cubicBezTo>
                    <a:pt x="181011" y="243428"/>
                    <a:pt x="106110" y="455648"/>
                    <a:pt x="31209" y="659545"/>
                  </a:cubicBezTo>
                  <a:cubicBezTo>
                    <a:pt x="418197" y="742769"/>
                    <a:pt x="821831" y="742769"/>
                    <a:pt x="1208820" y="659545"/>
                  </a:cubicBezTo>
                  <a:cubicBezTo>
                    <a:pt x="1129757" y="455648"/>
                    <a:pt x="1054856" y="243428"/>
                    <a:pt x="975794" y="312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="" xmlns:a16="http://schemas.microsoft.com/office/drawing/2014/main" id="{7C5355ED-645F-42C9-AB4E-099A961B1D02}"/>
                </a:ext>
              </a:extLst>
            </p:cNvPr>
            <p:cNvSpPr/>
            <p:nvPr/>
          </p:nvSpPr>
          <p:spPr>
            <a:xfrm>
              <a:off x="7807245" y="2003286"/>
              <a:ext cx="749010" cy="582564"/>
            </a:xfrm>
            <a:custGeom>
              <a:avLst/>
              <a:gdLst>
                <a:gd name="connsiteX0" fmla="*/ 748006 w 749010"/>
                <a:gd name="connsiteY0" fmla="*/ 488937 h 582563"/>
                <a:gd name="connsiteX1" fmla="*/ 390146 w 749010"/>
                <a:gd name="connsiteY1" fmla="*/ 572161 h 582563"/>
                <a:gd name="connsiteX2" fmla="*/ 32285 w 749010"/>
                <a:gd name="connsiteY2" fmla="*/ 488937 h 582563"/>
                <a:gd name="connsiteX3" fmla="*/ 390146 w 749010"/>
                <a:gd name="connsiteY3" fmla="*/ 31209 h 582563"/>
                <a:gd name="connsiteX4" fmla="*/ 748006 w 749010"/>
                <a:gd name="connsiteY4" fmla="*/ 488937 h 5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010" h="582563">
                  <a:moveTo>
                    <a:pt x="748006" y="488937"/>
                  </a:moveTo>
                  <a:cubicBezTo>
                    <a:pt x="764651" y="530549"/>
                    <a:pt x="585721" y="572161"/>
                    <a:pt x="390146" y="572161"/>
                  </a:cubicBezTo>
                  <a:cubicBezTo>
                    <a:pt x="194571" y="572161"/>
                    <a:pt x="15641" y="534710"/>
                    <a:pt x="32285" y="488937"/>
                  </a:cubicBezTo>
                  <a:cubicBezTo>
                    <a:pt x="53091" y="422359"/>
                    <a:pt x="194571" y="31209"/>
                    <a:pt x="390146" y="31209"/>
                  </a:cubicBezTo>
                  <a:cubicBezTo>
                    <a:pt x="585721" y="31209"/>
                    <a:pt x="689750" y="351619"/>
                    <a:pt x="748006" y="48893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0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evron 2">
            <a:extLst>
              <a:ext uri="{FF2B5EF4-FFF2-40B4-BE49-F238E27FC236}">
                <a16:creationId xmlns="" xmlns:a16="http://schemas.microsoft.com/office/drawing/2014/main" id="{320479E9-D56A-4FF6-B22D-1E14726899E9}"/>
              </a:ext>
            </a:extLst>
          </p:cNvPr>
          <p:cNvSpPr/>
          <p:nvPr/>
        </p:nvSpPr>
        <p:spPr>
          <a:xfrm>
            <a:off x="664039" y="531227"/>
            <a:ext cx="718200" cy="8379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4" name="Chevron 3">
            <a:extLst>
              <a:ext uri="{FF2B5EF4-FFF2-40B4-BE49-F238E27FC236}">
                <a16:creationId xmlns="" xmlns:a16="http://schemas.microsoft.com/office/drawing/2014/main" id="{86603496-DE52-4CB0-B9E5-AD9536E101A5}"/>
              </a:ext>
            </a:extLst>
          </p:cNvPr>
          <p:cNvSpPr/>
          <p:nvPr/>
        </p:nvSpPr>
        <p:spPr>
          <a:xfrm>
            <a:off x="1485984" y="670877"/>
            <a:ext cx="478800" cy="55860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="" xmlns:a16="http://schemas.microsoft.com/office/drawing/2014/main" id="{FECE6228-3A37-497B-A04D-A4C0878BC7C6}"/>
              </a:ext>
            </a:extLst>
          </p:cNvPr>
          <p:cNvSpPr/>
          <p:nvPr/>
        </p:nvSpPr>
        <p:spPr>
          <a:xfrm>
            <a:off x="2068529" y="670877"/>
            <a:ext cx="478800" cy="55860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="" xmlns:a16="http://schemas.microsoft.com/office/drawing/2014/main" id="{CAEA5ECD-8E1F-4F5B-A392-AB616199A2E9}"/>
              </a:ext>
            </a:extLst>
          </p:cNvPr>
          <p:cNvSpPr/>
          <p:nvPr/>
        </p:nvSpPr>
        <p:spPr>
          <a:xfrm>
            <a:off x="2651074" y="670877"/>
            <a:ext cx="478800" cy="55860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7" name="Chevron 6">
            <a:extLst>
              <a:ext uri="{FF2B5EF4-FFF2-40B4-BE49-F238E27FC236}">
                <a16:creationId xmlns="" xmlns:a16="http://schemas.microsoft.com/office/drawing/2014/main" id="{FDB9614F-1A12-4590-9A07-EE5AF4BFC3A7}"/>
              </a:ext>
            </a:extLst>
          </p:cNvPr>
          <p:cNvSpPr/>
          <p:nvPr/>
        </p:nvSpPr>
        <p:spPr>
          <a:xfrm>
            <a:off x="3816164" y="531227"/>
            <a:ext cx="718200" cy="8379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8" name="Chevron 7">
            <a:extLst>
              <a:ext uri="{FF2B5EF4-FFF2-40B4-BE49-F238E27FC236}">
                <a16:creationId xmlns="" xmlns:a16="http://schemas.microsoft.com/office/drawing/2014/main" id="{E7D3346E-895A-45F0-9CF3-4BDF27558DCC}"/>
              </a:ext>
            </a:extLst>
          </p:cNvPr>
          <p:cNvSpPr/>
          <p:nvPr/>
        </p:nvSpPr>
        <p:spPr>
          <a:xfrm>
            <a:off x="4638109" y="670877"/>
            <a:ext cx="478800" cy="558600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9" name="Chevron 8">
            <a:extLst>
              <a:ext uri="{FF2B5EF4-FFF2-40B4-BE49-F238E27FC236}">
                <a16:creationId xmlns="" xmlns:a16="http://schemas.microsoft.com/office/drawing/2014/main" id="{AFDFCD0B-6E4A-4AF6-AE3D-89A903C5C55A}"/>
              </a:ext>
            </a:extLst>
          </p:cNvPr>
          <p:cNvSpPr/>
          <p:nvPr/>
        </p:nvSpPr>
        <p:spPr>
          <a:xfrm>
            <a:off x="5220654" y="670877"/>
            <a:ext cx="478800" cy="558600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0" name="Chevron 9">
            <a:extLst>
              <a:ext uri="{FF2B5EF4-FFF2-40B4-BE49-F238E27FC236}">
                <a16:creationId xmlns="" xmlns:a16="http://schemas.microsoft.com/office/drawing/2014/main" id="{921CE994-B759-41C7-A828-32C452F4FB4B}"/>
              </a:ext>
            </a:extLst>
          </p:cNvPr>
          <p:cNvSpPr/>
          <p:nvPr/>
        </p:nvSpPr>
        <p:spPr>
          <a:xfrm>
            <a:off x="5803199" y="670877"/>
            <a:ext cx="478800" cy="558600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1" name="Chevron 10">
            <a:extLst>
              <a:ext uri="{FF2B5EF4-FFF2-40B4-BE49-F238E27FC236}">
                <a16:creationId xmlns="" xmlns:a16="http://schemas.microsoft.com/office/drawing/2014/main" id="{DF494137-ADBA-4CEC-8656-AE802CE4F532}"/>
              </a:ext>
            </a:extLst>
          </p:cNvPr>
          <p:cNvSpPr/>
          <p:nvPr/>
        </p:nvSpPr>
        <p:spPr>
          <a:xfrm>
            <a:off x="6968289" y="531227"/>
            <a:ext cx="718200" cy="8379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2" name="Chevron 11">
            <a:extLst>
              <a:ext uri="{FF2B5EF4-FFF2-40B4-BE49-F238E27FC236}">
                <a16:creationId xmlns="" xmlns:a16="http://schemas.microsoft.com/office/drawing/2014/main" id="{E3B85F83-9C50-4BF3-8F55-4B93BBD4956E}"/>
              </a:ext>
            </a:extLst>
          </p:cNvPr>
          <p:cNvSpPr/>
          <p:nvPr/>
        </p:nvSpPr>
        <p:spPr>
          <a:xfrm>
            <a:off x="7790234" y="670877"/>
            <a:ext cx="478800" cy="558600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3" name="Chevron 12">
            <a:extLst>
              <a:ext uri="{FF2B5EF4-FFF2-40B4-BE49-F238E27FC236}">
                <a16:creationId xmlns="" xmlns:a16="http://schemas.microsoft.com/office/drawing/2014/main" id="{3C9AF287-0915-4C05-8298-21FFE5C1F5C7}"/>
              </a:ext>
            </a:extLst>
          </p:cNvPr>
          <p:cNvSpPr/>
          <p:nvPr/>
        </p:nvSpPr>
        <p:spPr>
          <a:xfrm>
            <a:off x="8372779" y="670877"/>
            <a:ext cx="478800" cy="558600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4" name="Chevron 13">
            <a:extLst>
              <a:ext uri="{FF2B5EF4-FFF2-40B4-BE49-F238E27FC236}">
                <a16:creationId xmlns="" xmlns:a16="http://schemas.microsoft.com/office/drawing/2014/main" id="{BAA0E6A4-B6A7-4AEF-B6D3-00800963CDFA}"/>
              </a:ext>
            </a:extLst>
          </p:cNvPr>
          <p:cNvSpPr/>
          <p:nvPr/>
        </p:nvSpPr>
        <p:spPr>
          <a:xfrm>
            <a:off x="8955324" y="670877"/>
            <a:ext cx="478800" cy="558600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15" name="Chevron 14">
            <a:extLst>
              <a:ext uri="{FF2B5EF4-FFF2-40B4-BE49-F238E27FC236}">
                <a16:creationId xmlns="" xmlns:a16="http://schemas.microsoft.com/office/drawing/2014/main" id="{04883EC3-3077-46BD-BB31-945D0498EABF}"/>
              </a:ext>
            </a:extLst>
          </p:cNvPr>
          <p:cNvSpPr/>
          <p:nvPr/>
        </p:nvSpPr>
        <p:spPr>
          <a:xfrm>
            <a:off x="10120412" y="531227"/>
            <a:ext cx="718200" cy="8379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4" name="Chevron 5">
            <a:extLst>
              <a:ext uri="{FF2B5EF4-FFF2-40B4-BE49-F238E27FC236}">
                <a16:creationId xmlns="" xmlns:a16="http://schemas.microsoft.com/office/drawing/2014/main" id="{883ECDDE-E557-45A6-BD74-B3DA546D4F4E}"/>
              </a:ext>
            </a:extLst>
          </p:cNvPr>
          <p:cNvSpPr/>
          <p:nvPr/>
        </p:nvSpPr>
        <p:spPr>
          <a:xfrm>
            <a:off x="3233619" y="670877"/>
            <a:ext cx="478800" cy="558600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5" name="Chevron 9">
            <a:extLst>
              <a:ext uri="{FF2B5EF4-FFF2-40B4-BE49-F238E27FC236}">
                <a16:creationId xmlns="" xmlns:a16="http://schemas.microsoft.com/office/drawing/2014/main" id="{C69A95DA-72BA-48B9-99EA-A41B11501210}"/>
              </a:ext>
            </a:extLst>
          </p:cNvPr>
          <p:cNvSpPr/>
          <p:nvPr/>
        </p:nvSpPr>
        <p:spPr>
          <a:xfrm>
            <a:off x="6385744" y="670877"/>
            <a:ext cx="478800" cy="558600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6" name="Chevron 12">
            <a:extLst>
              <a:ext uri="{FF2B5EF4-FFF2-40B4-BE49-F238E27FC236}">
                <a16:creationId xmlns="" xmlns:a16="http://schemas.microsoft.com/office/drawing/2014/main" id="{80FD7DC5-A009-4B86-957E-490D1E8DD0BD}"/>
              </a:ext>
            </a:extLst>
          </p:cNvPr>
          <p:cNvSpPr/>
          <p:nvPr/>
        </p:nvSpPr>
        <p:spPr>
          <a:xfrm>
            <a:off x="9537869" y="670877"/>
            <a:ext cx="478800" cy="558600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E94CBBE7-AA58-4178-AF3E-E7E445BE3DFF}"/>
              </a:ext>
            </a:extLst>
          </p:cNvPr>
          <p:cNvSpPr txBox="1"/>
          <p:nvPr/>
        </p:nvSpPr>
        <p:spPr>
          <a:xfrm>
            <a:off x="616582" y="1563838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cs typeface="Arial" pitchFamily="34" charset="0"/>
              </a:rPr>
              <a:t>All in all,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6453" y="2681879"/>
            <a:ext cx="112378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27900"/>
                </a:solidFill>
              </a:rPr>
              <a:t>This </a:t>
            </a:r>
            <a:r>
              <a:rPr lang="en-US" sz="2800" dirty="0">
                <a:solidFill>
                  <a:srgbClr val="F27900"/>
                </a:solidFill>
              </a:rPr>
              <a:t>study investigates the </a:t>
            </a:r>
            <a:r>
              <a:rPr lang="en-US" sz="2800" b="1" dirty="0">
                <a:solidFill>
                  <a:srgbClr val="F27900"/>
                </a:solidFill>
              </a:rPr>
              <a:t>compressive </a:t>
            </a:r>
            <a:r>
              <a:rPr lang="en-US" sz="2800" b="1" dirty="0" smtClean="0">
                <a:solidFill>
                  <a:srgbClr val="F27900"/>
                </a:solidFill>
              </a:rPr>
              <a:t>behavior of LTC</a:t>
            </a:r>
            <a:r>
              <a:rPr lang="en-US" sz="2800" dirty="0">
                <a:solidFill>
                  <a:srgbClr val="F27900"/>
                </a:solidFill>
              </a:rPr>
              <a:t>. </a:t>
            </a:r>
            <a:r>
              <a:rPr lang="en-US" sz="2800" dirty="0" smtClean="0">
                <a:solidFill>
                  <a:srgbClr val="F27900"/>
                </a:solidFill>
              </a:rPr>
              <a:t>The </a:t>
            </a:r>
            <a:r>
              <a:rPr lang="en-US" sz="2800" b="1" dirty="0" smtClean="0">
                <a:solidFill>
                  <a:srgbClr val="F27900"/>
                </a:solidFill>
              </a:rPr>
              <a:t>properties </a:t>
            </a:r>
            <a:r>
              <a:rPr lang="en-US" sz="2800" b="1" dirty="0">
                <a:solidFill>
                  <a:srgbClr val="F27900"/>
                </a:solidFill>
              </a:rPr>
              <a:t>of POF </a:t>
            </a:r>
            <a:r>
              <a:rPr lang="en-US" sz="2800" dirty="0">
                <a:solidFill>
                  <a:srgbClr val="F27900"/>
                </a:solidFill>
              </a:rPr>
              <a:t>used are also </a:t>
            </a:r>
            <a:r>
              <a:rPr lang="en-US" sz="2800" dirty="0" smtClean="0">
                <a:solidFill>
                  <a:srgbClr val="F27900"/>
                </a:solidFill>
              </a:rPr>
              <a:t>investigated. This </a:t>
            </a:r>
            <a:r>
              <a:rPr lang="en-US" sz="2800" dirty="0">
                <a:solidFill>
                  <a:srgbClr val="F27900"/>
                </a:solidFill>
              </a:rPr>
              <a:t>paper contributes to new alternatives of </a:t>
            </a:r>
            <a:r>
              <a:rPr lang="en-US" sz="2800" dirty="0" smtClean="0">
                <a:solidFill>
                  <a:srgbClr val="F27900"/>
                </a:solidFill>
              </a:rPr>
              <a:t>concrete for </a:t>
            </a:r>
            <a:r>
              <a:rPr lang="en-US" sz="2800" b="1" dirty="0">
                <a:solidFill>
                  <a:srgbClr val="F27900"/>
                </a:solidFill>
              </a:rPr>
              <a:t>sustainable construction</a:t>
            </a:r>
            <a:r>
              <a:rPr lang="en-US" sz="2800" dirty="0">
                <a:solidFill>
                  <a:srgbClr val="F27900"/>
                </a:solidFill>
              </a:rPr>
              <a:t>. </a:t>
            </a:r>
            <a:r>
              <a:rPr lang="en-US" sz="2800" dirty="0" smtClean="0">
                <a:solidFill>
                  <a:srgbClr val="F27900"/>
                </a:solidFill>
              </a:rPr>
              <a:t>Based on </a:t>
            </a:r>
            <a:r>
              <a:rPr lang="en-US" sz="2800" dirty="0">
                <a:solidFill>
                  <a:srgbClr val="F27900"/>
                </a:solidFill>
              </a:rPr>
              <a:t>the </a:t>
            </a:r>
            <a:r>
              <a:rPr lang="en-US" sz="2800" b="1" dirty="0">
                <a:solidFill>
                  <a:srgbClr val="F27900"/>
                </a:solidFill>
              </a:rPr>
              <a:t>results of the UPV test </a:t>
            </a:r>
            <a:r>
              <a:rPr lang="en-US" sz="2800" dirty="0">
                <a:solidFill>
                  <a:srgbClr val="F27900"/>
                </a:solidFill>
              </a:rPr>
              <a:t>in the concrete samples, </a:t>
            </a:r>
            <a:r>
              <a:rPr lang="en-US" sz="2800" dirty="0" smtClean="0">
                <a:solidFill>
                  <a:srgbClr val="F27900"/>
                </a:solidFill>
              </a:rPr>
              <a:t>it is </a:t>
            </a:r>
            <a:r>
              <a:rPr lang="en-US" sz="2800" dirty="0">
                <a:solidFill>
                  <a:srgbClr val="F27900"/>
                </a:solidFill>
              </a:rPr>
              <a:t>clear that the </a:t>
            </a:r>
            <a:r>
              <a:rPr lang="en-US" sz="2800" b="1" dirty="0">
                <a:solidFill>
                  <a:srgbClr val="F27900"/>
                </a:solidFill>
              </a:rPr>
              <a:t>compressive strength of the </a:t>
            </a:r>
            <a:r>
              <a:rPr lang="en-US" sz="2800" b="1" dirty="0" smtClean="0">
                <a:solidFill>
                  <a:srgbClr val="F27900"/>
                </a:solidFill>
              </a:rPr>
              <a:t>specimens increased </a:t>
            </a:r>
            <a:r>
              <a:rPr lang="en-US" sz="2800" b="1" dirty="0">
                <a:solidFill>
                  <a:srgbClr val="F27900"/>
                </a:solidFill>
              </a:rPr>
              <a:t>with time</a:t>
            </a:r>
            <a:r>
              <a:rPr lang="en-US" sz="2800" dirty="0">
                <a:solidFill>
                  <a:srgbClr val="F27900"/>
                </a:solidFill>
              </a:rPr>
              <a:t>. The study shows that the </a:t>
            </a:r>
            <a:r>
              <a:rPr lang="en-US" sz="2800" b="1" dirty="0">
                <a:solidFill>
                  <a:srgbClr val="F27900"/>
                </a:solidFill>
              </a:rPr>
              <a:t>transparency of light is possible in </a:t>
            </a:r>
            <a:r>
              <a:rPr lang="en-US" sz="2800" b="1" dirty="0" smtClean="0">
                <a:solidFill>
                  <a:srgbClr val="F27900"/>
                </a:solidFill>
              </a:rPr>
              <a:t>concrete without affecting its compressive </a:t>
            </a:r>
            <a:r>
              <a:rPr lang="en-US" sz="2800" b="1" dirty="0">
                <a:solidFill>
                  <a:srgbClr val="F27900"/>
                </a:solidFill>
              </a:rPr>
              <a:t>strength</a:t>
            </a:r>
            <a:r>
              <a:rPr lang="en-US" sz="2800" dirty="0">
                <a:solidFill>
                  <a:srgbClr val="F27900"/>
                </a:solidFill>
              </a:rPr>
              <a:t>, as the </a:t>
            </a:r>
            <a:r>
              <a:rPr lang="en-US" sz="2800" dirty="0" smtClean="0">
                <a:solidFill>
                  <a:srgbClr val="F27900"/>
                </a:solidFill>
              </a:rPr>
              <a:t>fibres </a:t>
            </a:r>
            <a:r>
              <a:rPr lang="en-US" sz="2800" dirty="0">
                <a:solidFill>
                  <a:srgbClr val="F27900"/>
                </a:solidFill>
              </a:rPr>
              <a:t>and </a:t>
            </a:r>
            <a:r>
              <a:rPr lang="en-US" sz="2800" dirty="0" smtClean="0">
                <a:solidFill>
                  <a:srgbClr val="F27900"/>
                </a:solidFill>
              </a:rPr>
              <a:t>fibre reinforcement enhance </a:t>
            </a:r>
            <a:r>
              <a:rPr lang="en-US" sz="2800" dirty="0">
                <a:solidFill>
                  <a:srgbClr val="F27900"/>
                </a:solidFill>
              </a:rPr>
              <a:t>the strength and appearance.</a:t>
            </a:r>
          </a:p>
        </p:txBody>
      </p:sp>
    </p:spTree>
    <p:extLst>
      <p:ext uri="{BB962C8B-B14F-4D97-AF65-F5344CB8AC3E}">
        <p14:creationId xmlns:p14="http://schemas.microsoft.com/office/powerpoint/2010/main" val="32770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Freeform: Shape 129">
            <a:extLst>
              <a:ext uri="{FF2B5EF4-FFF2-40B4-BE49-F238E27FC236}">
                <a16:creationId xmlns="" xmlns:a16="http://schemas.microsoft.com/office/drawing/2014/main" id="{06B764DB-1C88-4894-B6E9-17AD94BD0F9D}"/>
              </a:ext>
            </a:extLst>
          </p:cNvPr>
          <p:cNvSpPr>
            <a:spLocks/>
          </p:cNvSpPr>
          <p:nvPr/>
        </p:nvSpPr>
        <p:spPr bwMode="auto">
          <a:xfrm>
            <a:off x="8399666" y="6145526"/>
            <a:ext cx="3792334" cy="603983"/>
          </a:xfrm>
          <a:custGeom>
            <a:avLst/>
            <a:gdLst>
              <a:gd name="connsiteX0" fmla="*/ 5307865 w 12192148"/>
              <a:gd name="connsiteY0" fmla="*/ 0 h 1941773"/>
              <a:gd name="connsiteX1" fmla="*/ 5817217 w 12192148"/>
              <a:gd name="connsiteY1" fmla="*/ 0 h 1941773"/>
              <a:gd name="connsiteX2" fmla="*/ 5817217 w 12192148"/>
              <a:gd name="connsiteY2" fmla="*/ 697113 h 1941773"/>
              <a:gd name="connsiteX3" fmla="*/ 6190042 w 12192148"/>
              <a:gd name="connsiteY3" fmla="*/ 697113 h 1941773"/>
              <a:gd name="connsiteX4" fmla="*/ 6190042 w 12192148"/>
              <a:gd name="connsiteY4" fmla="*/ 1325570 h 1941773"/>
              <a:gd name="connsiteX5" fmla="*/ 6489353 w 12192148"/>
              <a:gd name="connsiteY5" fmla="*/ 1325570 h 1941773"/>
              <a:gd name="connsiteX6" fmla="*/ 6489353 w 12192148"/>
              <a:gd name="connsiteY6" fmla="*/ 1114324 h 1941773"/>
              <a:gd name="connsiteX7" fmla="*/ 6898935 w 12192148"/>
              <a:gd name="connsiteY7" fmla="*/ 1114324 h 1941773"/>
              <a:gd name="connsiteX8" fmla="*/ 6898935 w 12192148"/>
              <a:gd name="connsiteY8" fmla="*/ 348556 h 1941773"/>
              <a:gd name="connsiteX9" fmla="*/ 7219249 w 12192148"/>
              <a:gd name="connsiteY9" fmla="*/ 348556 h 1941773"/>
              <a:gd name="connsiteX10" fmla="*/ 7219249 w 12192148"/>
              <a:gd name="connsiteY10" fmla="*/ 1093199 h 1941773"/>
              <a:gd name="connsiteX11" fmla="*/ 7413539 w 12192148"/>
              <a:gd name="connsiteY11" fmla="*/ 1093199 h 1941773"/>
              <a:gd name="connsiteX12" fmla="*/ 7413539 w 12192148"/>
              <a:gd name="connsiteY12" fmla="*/ 517553 h 1941773"/>
              <a:gd name="connsiteX13" fmla="*/ 7875631 w 12192148"/>
              <a:gd name="connsiteY13" fmla="*/ 517553 h 1941773"/>
              <a:gd name="connsiteX14" fmla="*/ 7875631 w 12192148"/>
              <a:gd name="connsiteY14" fmla="*/ 1103761 h 1941773"/>
              <a:gd name="connsiteX15" fmla="*/ 8342975 w 12192148"/>
              <a:gd name="connsiteY15" fmla="*/ 1103761 h 1941773"/>
              <a:gd name="connsiteX16" fmla="*/ 8342975 w 12192148"/>
              <a:gd name="connsiteY16" fmla="*/ 739362 h 1941773"/>
              <a:gd name="connsiteX17" fmla="*/ 8852328 w 12192148"/>
              <a:gd name="connsiteY17" fmla="*/ 739362 h 1941773"/>
              <a:gd name="connsiteX18" fmla="*/ 8852328 w 12192148"/>
              <a:gd name="connsiteY18" fmla="*/ 1093199 h 1941773"/>
              <a:gd name="connsiteX19" fmla="*/ 9240906 w 12192148"/>
              <a:gd name="connsiteY19" fmla="*/ 1093199 h 1941773"/>
              <a:gd name="connsiteX20" fmla="*/ 9240906 w 12192148"/>
              <a:gd name="connsiteY20" fmla="*/ 924202 h 1941773"/>
              <a:gd name="connsiteX21" fmla="*/ 9503459 w 12192148"/>
              <a:gd name="connsiteY21" fmla="*/ 929483 h 1941773"/>
              <a:gd name="connsiteX22" fmla="*/ 9503459 w 12192148"/>
              <a:gd name="connsiteY22" fmla="*/ 781611 h 1941773"/>
              <a:gd name="connsiteX23" fmla="*/ 9771263 w 12192148"/>
              <a:gd name="connsiteY23" fmla="*/ 781611 h 1941773"/>
              <a:gd name="connsiteX24" fmla="*/ 9771263 w 12192148"/>
              <a:gd name="connsiteY24" fmla="*/ 918921 h 1941773"/>
              <a:gd name="connsiteX25" fmla="*/ 10028565 w 12192148"/>
              <a:gd name="connsiteY25" fmla="*/ 918921 h 1941773"/>
              <a:gd name="connsiteX26" fmla="*/ 10028565 w 12192148"/>
              <a:gd name="connsiteY26" fmla="*/ 765768 h 1941773"/>
              <a:gd name="connsiteX27" fmla="*/ 10280615 w 12192148"/>
              <a:gd name="connsiteY27" fmla="*/ 771049 h 1941773"/>
              <a:gd name="connsiteX28" fmla="*/ 10280615 w 12192148"/>
              <a:gd name="connsiteY28" fmla="*/ 190122 h 1941773"/>
              <a:gd name="connsiteX29" fmla="*/ 10789968 w 12192148"/>
              <a:gd name="connsiteY29" fmla="*/ 190122 h 1941773"/>
              <a:gd name="connsiteX30" fmla="*/ 10789968 w 12192148"/>
              <a:gd name="connsiteY30" fmla="*/ 697113 h 1941773"/>
              <a:gd name="connsiteX31" fmla="*/ 11168044 w 12192148"/>
              <a:gd name="connsiteY31" fmla="*/ 697113 h 1941773"/>
              <a:gd name="connsiteX32" fmla="*/ 11168044 w 12192148"/>
              <a:gd name="connsiteY32" fmla="*/ 1621315 h 1941773"/>
              <a:gd name="connsiteX33" fmla="*/ 11467354 w 12192148"/>
              <a:gd name="connsiteY33" fmla="*/ 1621315 h 1941773"/>
              <a:gd name="connsiteX34" fmla="*/ 11467354 w 12192148"/>
              <a:gd name="connsiteY34" fmla="*/ 1114324 h 1941773"/>
              <a:gd name="connsiteX35" fmla="*/ 11871686 w 12192148"/>
              <a:gd name="connsiteY35" fmla="*/ 1114324 h 1941773"/>
              <a:gd name="connsiteX36" fmla="*/ 11871686 w 12192148"/>
              <a:gd name="connsiteY36" fmla="*/ 348556 h 1941773"/>
              <a:gd name="connsiteX37" fmla="*/ 12192000 w 12192148"/>
              <a:gd name="connsiteY37" fmla="*/ 348556 h 1941773"/>
              <a:gd name="connsiteX38" fmla="*/ 12192000 w 12192148"/>
              <a:gd name="connsiteY38" fmla="*/ 1754103 h 1941773"/>
              <a:gd name="connsiteX39" fmla="*/ 12192000 w 12192148"/>
              <a:gd name="connsiteY39" fmla="*/ 1896676 h 1941773"/>
              <a:gd name="connsiteX40" fmla="*/ 12192148 w 12192148"/>
              <a:gd name="connsiteY40" fmla="*/ 1896676 h 1941773"/>
              <a:gd name="connsiteX41" fmla="*/ 12192148 w 12192148"/>
              <a:gd name="connsiteY41" fmla="*/ 1941773 h 1941773"/>
              <a:gd name="connsiteX42" fmla="*/ 0 w 12192148"/>
              <a:gd name="connsiteY42" fmla="*/ 1941773 h 1941773"/>
              <a:gd name="connsiteX43" fmla="*/ 0 w 12192148"/>
              <a:gd name="connsiteY43" fmla="*/ 1896676 h 1941773"/>
              <a:gd name="connsiteX44" fmla="*/ 0 w 12192148"/>
              <a:gd name="connsiteY44" fmla="*/ 1573784 h 1941773"/>
              <a:gd name="connsiteX45" fmla="*/ 112847 w 12192148"/>
              <a:gd name="connsiteY45" fmla="*/ 1573784 h 1941773"/>
              <a:gd name="connsiteX46" fmla="*/ 293106 w 12192148"/>
              <a:gd name="connsiteY46" fmla="*/ 1573784 h 1941773"/>
              <a:gd name="connsiteX47" fmla="*/ 293106 w 12192148"/>
              <a:gd name="connsiteY47" fmla="*/ 411930 h 1941773"/>
              <a:gd name="connsiteX48" fmla="*/ 655428 w 12192148"/>
              <a:gd name="connsiteY48" fmla="*/ 411930 h 1941773"/>
              <a:gd name="connsiteX49" fmla="*/ 655428 w 12192148"/>
              <a:gd name="connsiteY49" fmla="*/ 1373100 h 1941773"/>
              <a:gd name="connsiteX50" fmla="*/ 791956 w 12192148"/>
              <a:gd name="connsiteY50" fmla="*/ 1188260 h 1941773"/>
              <a:gd name="connsiteX51" fmla="*/ 954739 w 12192148"/>
              <a:gd name="connsiteY51" fmla="*/ 1399506 h 1941773"/>
              <a:gd name="connsiteX52" fmla="*/ 1101768 w 12192148"/>
              <a:gd name="connsiteY52" fmla="*/ 1188260 h 1941773"/>
              <a:gd name="connsiteX53" fmla="*/ 1264551 w 12192148"/>
              <a:gd name="connsiteY53" fmla="*/ 1399506 h 1941773"/>
              <a:gd name="connsiteX54" fmla="*/ 1411580 w 12192148"/>
              <a:gd name="connsiteY54" fmla="*/ 1188260 h 1941773"/>
              <a:gd name="connsiteX55" fmla="*/ 1574363 w 12192148"/>
              <a:gd name="connsiteY55" fmla="*/ 1399506 h 1941773"/>
              <a:gd name="connsiteX56" fmla="*/ 1574363 w 12192148"/>
              <a:gd name="connsiteY56" fmla="*/ 1447036 h 1941773"/>
              <a:gd name="connsiteX57" fmla="*/ 1721393 w 12192148"/>
              <a:gd name="connsiteY57" fmla="*/ 1447036 h 1941773"/>
              <a:gd name="connsiteX58" fmla="*/ 1721393 w 12192148"/>
              <a:gd name="connsiteY58" fmla="*/ 1299164 h 1941773"/>
              <a:gd name="connsiteX59" fmla="*/ 1537606 w 12192148"/>
              <a:gd name="connsiteY59" fmla="*/ 1072074 h 1941773"/>
              <a:gd name="connsiteX60" fmla="*/ 1721393 w 12192148"/>
              <a:gd name="connsiteY60" fmla="*/ 844985 h 1941773"/>
              <a:gd name="connsiteX61" fmla="*/ 1721393 w 12192148"/>
              <a:gd name="connsiteY61" fmla="*/ 586208 h 1941773"/>
              <a:gd name="connsiteX62" fmla="*/ 1815912 w 12192148"/>
              <a:gd name="connsiteY62" fmla="*/ 586208 h 1941773"/>
              <a:gd name="connsiteX63" fmla="*/ 1815912 w 12192148"/>
              <a:gd name="connsiteY63" fmla="*/ 844985 h 1941773"/>
              <a:gd name="connsiteX64" fmla="*/ 1999699 w 12192148"/>
              <a:gd name="connsiteY64" fmla="*/ 1072074 h 1941773"/>
              <a:gd name="connsiteX65" fmla="*/ 1815912 w 12192148"/>
              <a:gd name="connsiteY65" fmla="*/ 1299164 h 1941773"/>
              <a:gd name="connsiteX66" fmla="*/ 1815912 w 12192148"/>
              <a:gd name="connsiteY66" fmla="*/ 1447036 h 1941773"/>
              <a:gd name="connsiteX67" fmla="*/ 1941937 w 12192148"/>
              <a:gd name="connsiteY67" fmla="*/ 1447036 h 1941773"/>
              <a:gd name="connsiteX68" fmla="*/ 1941937 w 12192148"/>
              <a:gd name="connsiteY68" fmla="*/ 1293883 h 1941773"/>
              <a:gd name="connsiteX69" fmla="*/ 2099469 w 12192148"/>
              <a:gd name="connsiteY69" fmla="*/ 1293883 h 1941773"/>
              <a:gd name="connsiteX70" fmla="*/ 2099469 w 12192148"/>
              <a:gd name="connsiteY70" fmla="*/ 1093199 h 1941773"/>
              <a:gd name="connsiteX71" fmla="*/ 2440788 w 12192148"/>
              <a:gd name="connsiteY71" fmla="*/ 1093199 h 1941773"/>
              <a:gd name="connsiteX72" fmla="*/ 2440788 w 12192148"/>
              <a:gd name="connsiteY72" fmla="*/ 517553 h 1941773"/>
              <a:gd name="connsiteX73" fmla="*/ 2897630 w 12192148"/>
              <a:gd name="connsiteY73" fmla="*/ 517553 h 1941773"/>
              <a:gd name="connsiteX74" fmla="*/ 2897630 w 12192148"/>
              <a:gd name="connsiteY74" fmla="*/ 1103761 h 1941773"/>
              <a:gd name="connsiteX75" fmla="*/ 3364974 w 12192148"/>
              <a:gd name="connsiteY75" fmla="*/ 1103761 h 1941773"/>
              <a:gd name="connsiteX76" fmla="*/ 3364974 w 12192148"/>
              <a:gd name="connsiteY76" fmla="*/ 739362 h 1941773"/>
              <a:gd name="connsiteX77" fmla="*/ 3879577 w 12192148"/>
              <a:gd name="connsiteY77" fmla="*/ 739362 h 1941773"/>
              <a:gd name="connsiteX78" fmla="*/ 3879577 w 12192148"/>
              <a:gd name="connsiteY78" fmla="*/ 1093199 h 1941773"/>
              <a:gd name="connsiteX79" fmla="*/ 4268157 w 12192148"/>
              <a:gd name="connsiteY79" fmla="*/ 1093199 h 1941773"/>
              <a:gd name="connsiteX80" fmla="*/ 4268157 w 12192148"/>
              <a:gd name="connsiteY80" fmla="*/ 924202 h 1941773"/>
              <a:gd name="connsiteX81" fmla="*/ 4530710 w 12192148"/>
              <a:gd name="connsiteY81" fmla="*/ 929483 h 1941773"/>
              <a:gd name="connsiteX82" fmla="*/ 4530710 w 12192148"/>
              <a:gd name="connsiteY82" fmla="*/ 781611 h 1941773"/>
              <a:gd name="connsiteX83" fmla="*/ 4798513 w 12192148"/>
              <a:gd name="connsiteY83" fmla="*/ 781611 h 1941773"/>
              <a:gd name="connsiteX84" fmla="*/ 4798513 w 12192148"/>
              <a:gd name="connsiteY84" fmla="*/ 918921 h 1941773"/>
              <a:gd name="connsiteX85" fmla="*/ 5055815 w 12192148"/>
              <a:gd name="connsiteY85" fmla="*/ 918921 h 1941773"/>
              <a:gd name="connsiteX86" fmla="*/ 5055815 w 12192148"/>
              <a:gd name="connsiteY86" fmla="*/ 765768 h 1941773"/>
              <a:gd name="connsiteX87" fmla="*/ 5307865 w 12192148"/>
              <a:gd name="connsiteY87" fmla="*/ 771049 h 1941773"/>
              <a:gd name="connsiteX88" fmla="*/ 5307865 w 12192148"/>
              <a:gd name="connsiteY88" fmla="*/ 0 h 1941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2192148" h="1941773">
                <a:moveTo>
                  <a:pt x="5307865" y="0"/>
                </a:moveTo>
                <a:cubicBezTo>
                  <a:pt x="5307865" y="0"/>
                  <a:pt x="5307865" y="0"/>
                  <a:pt x="5817217" y="0"/>
                </a:cubicBezTo>
                <a:cubicBezTo>
                  <a:pt x="5817217" y="0"/>
                  <a:pt x="5817217" y="0"/>
                  <a:pt x="5817217" y="697113"/>
                </a:cubicBezTo>
                <a:cubicBezTo>
                  <a:pt x="5817217" y="697113"/>
                  <a:pt x="5817217" y="697113"/>
                  <a:pt x="6190042" y="697113"/>
                </a:cubicBezTo>
                <a:cubicBezTo>
                  <a:pt x="6190042" y="697113"/>
                  <a:pt x="6190042" y="697113"/>
                  <a:pt x="6190042" y="1325570"/>
                </a:cubicBezTo>
                <a:cubicBezTo>
                  <a:pt x="6190042" y="1325570"/>
                  <a:pt x="6190042" y="1325570"/>
                  <a:pt x="6489353" y="1325570"/>
                </a:cubicBezTo>
                <a:cubicBezTo>
                  <a:pt x="6489353" y="1325570"/>
                  <a:pt x="6489353" y="1325570"/>
                  <a:pt x="6489353" y="1114324"/>
                </a:cubicBezTo>
                <a:cubicBezTo>
                  <a:pt x="6489353" y="1114324"/>
                  <a:pt x="6489353" y="1114324"/>
                  <a:pt x="6898935" y="1114324"/>
                </a:cubicBezTo>
                <a:cubicBezTo>
                  <a:pt x="6898935" y="1114324"/>
                  <a:pt x="6898935" y="1114324"/>
                  <a:pt x="6898935" y="348556"/>
                </a:cubicBezTo>
                <a:cubicBezTo>
                  <a:pt x="6898935" y="348556"/>
                  <a:pt x="6898935" y="348556"/>
                  <a:pt x="7219249" y="348556"/>
                </a:cubicBezTo>
                <a:cubicBezTo>
                  <a:pt x="7219249" y="348556"/>
                  <a:pt x="7219249" y="348556"/>
                  <a:pt x="7219249" y="1093199"/>
                </a:cubicBezTo>
                <a:cubicBezTo>
                  <a:pt x="7219249" y="1093199"/>
                  <a:pt x="7219249" y="1093199"/>
                  <a:pt x="7413539" y="1093199"/>
                </a:cubicBezTo>
                <a:cubicBezTo>
                  <a:pt x="7413539" y="1093199"/>
                  <a:pt x="7413539" y="1093199"/>
                  <a:pt x="7413539" y="517553"/>
                </a:cubicBezTo>
                <a:cubicBezTo>
                  <a:pt x="7413539" y="517553"/>
                  <a:pt x="7413539" y="517553"/>
                  <a:pt x="7875631" y="517553"/>
                </a:cubicBezTo>
                <a:cubicBezTo>
                  <a:pt x="7875631" y="517553"/>
                  <a:pt x="7875631" y="517553"/>
                  <a:pt x="7875631" y="1103761"/>
                </a:cubicBezTo>
                <a:cubicBezTo>
                  <a:pt x="7875631" y="1103761"/>
                  <a:pt x="7875631" y="1103761"/>
                  <a:pt x="8342975" y="1103761"/>
                </a:cubicBezTo>
                <a:cubicBezTo>
                  <a:pt x="8342975" y="1103761"/>
                  <a:pt x="8342975" y="1103761"/>
                  <a:pt x="8342975" y="739362"/>
                </a:cubicBezTo>
                <a:cubicBezTo>
                  <a:pt x="8342975" y="739362"/>
                  <a:pt x="8342975" y="739362"/>
                  <a:pt x="8852328" y="739362"/>
                </a:cubicBezTo>
                <a:cubicBezTo>
                  <a:pt x="8852328" y="739362"/>
                  <a:pt x="8852328" y="739362"/>
                  <a:pt x="8852328" y="1093199"/>
                </a:cubicBezTo>
                <a:cubicBezTo>
                  <a:pt x="8852328" y="1093199"/>
                  <a:pt x="8852328" y="1093199"/>
                  <a:pt x="9240906" y="1093199"/>
                </a:cubicBezTo>
                <a:cubicBezTo>
                  <a:pt x="9240906" y="1093199"/>
                  <a:pt x="9240906" y="1093199"/>
                  <a:pt x="9240906" y="924202"/>
                </a:cubicBezTo>
                <a:cubicBezTo>
                  <a:pt x="9240906" y="924202"/>
                  <a:pt x="9240906" y="924202"/>
                  <a:pt x="9503459" y="929483"/>
                </a:cubicBezTo>
                <a:cubicBezTo>
                  <a:pt x="9503459" y="929483"/>
                  <a:pt x="9503459" y="929483"/>
                  <a:pt x="9503459" y="781611"/>
                </a:cubicBezTo>
                <a:cubicBezTo>
                  <a:pt x="9503459" y="781611"/>
                  <a:pt x="9503459" y="781611"/>
                  <a:pt x="9771263" y="781611"/>
                </a:cubicBezTo>
                <a:cubicBezTo>
                  <a:pt x="9771263" y="781611"/>
                  <a:pt x="9771263" y="781611"/>
                  <a:pt x="9771263" y="918921"/>
                </a:cubicBezTo>
                <a:cubicBezTo>
                  <a:pt x="9771263" y="918921"/>
                  <a:pt x="9771263" y="918921"/>
                  <a:pt x="10028565" y="918921"/>
                </a:cubicBezTo>
                <a:cubicBezTo>
                  <a:pt x="10028565" y="918921"/>
                  <a:pt x="10028565" y="918921"/>
                  <a:pt x="10028565" y="765768"/>
                </a:cubicBezTo>
                <a:cubicBezTo>
                  <a:pt x="10028565" y="765768"/>
                  <a:pt x="10028565" y="765768"/>
                  <a:pt x="10280615" y="771049"/>
                </a:cubicBezTo>
                <a:cubicBezTo>
                  <a:pt x="10280615" y="771049"/>
                  <a:pt x="10280615" y="771049"/>
                  <a:pt x="10280615" y="190122"/>
                </a:cubicBezTo>
                <a:cubicBezTo>
                  <a:pt x="10280615" y="190122"/>
                  <a:pt x="10280615" y="190122"/>
                  <a:pt x="10789968" y="190122"/>
                </a:cubicBezTo>
                <a:cubicBezTo>
                  <a:pt x="10789968" y="190122"/>
                  <a:pt x="10789968" y="190122"/>
                  <a:pt x="10789968" y="697113"/>
                </a:cubicBezTo>
                <a:cubicBezTo>
                  <a:pt x="10789968" y="697113"/>
                  <a:pt x="10789968" y="697113"/>
                  <a:pt x="11168044" y="697113"/>
                </a:cubicBezTo>
                <a:cubicBezTo>
                  <a:pt x="11168044" y="697113"/>
                  <a:pt x="11168044" y="697113"/>
                  <a:pt x="11168044" y="1621315"/>
                </a:cubicBezTo>
                <a:cubicBezTo>
                  <a:pt x="11168044" y="1621315"/>
                  <a:pt x="11168044" y="1621315"/>
                  <a:pt x="11467354" y="1621315"/>
                </a:cubicBezTo>
                <a:cubicBezTo>
                  <a:pt x="11467354" y="1621315"/>
                  <a:pt x="11467354" y="1621315"/>
                  <a:pt x="11467354" y="1114324"/>
                </a:cubicBezTo>
                <a:cubicBezTo>
                  <a:pt x="11467354" y="1114324"/>
                  <a:pt x="11467354" y="1114324"/>
                  <a:pt x="11871686" y="1114324"/>
                </a:cubicBezTo>
                <a:cubicBezTo>
                  <a:pt x="11871686" y="1114324"/>
                  <a:pt x="11871686" y="1114324"/>
                  <a:pt x="11871686" y="348556"/>
                </a:cubicBezTo>
                <a:cubicBezTo>
                  <a:pt x="11871686" y="348556"/>
                  <a:pt x="11871686" y="348556"/>
                  <a:pt x="12192000" y="348556"/>
                </a:cubicBezTo>
                <a:cubicBezTo>
                  <a:pt x="12192000" y="348556"/>
                  <a:pt x="12192000" y="348556"/>
                  <a:pt x="12192000" y="1754103"/>
                </a:cubicBezTo>
                <a:lnTo>
                  <a:pt x="12192000" y="1896676"/>
                </a:lnTo>
                <a:lnTo>
                  <a:pt x="12192148" y="1896676"/>
                </a:lnTo>
                <a:lnTo>
                  <a:pt x="12192148" y="1941773"/>
                </a:lnTo>
                <a:lnTo>
                  <a:pt x="0" y="1941773"/>
                </a:lnTo>
                <a:lnTo>
                  <a:pt x="0" y="1896676"/>
                </a:lnTo>
                <a:lnTo>
                  <a:pt x="0" y="1573784"/>
                </a:lnTo>
                <a:lnTo>
                  <a:pt x="112847" y="1573784"/>
                </a:lnTo>
                <a:cubicBezTo>
                  <a:pt x="165111" y="1573784"/>
                  <a:pt x="224842" y="1573784"/>
                  <a:pt x="293106" y="1573784"/>
                </a:cubicBezTo>
                <a:cubicBezTo>
                  <a:pt x="293106" y="1573784"/>
                  <a:pt x="293106" y="1573784"/>
                  <a:pt x="293106" y="411930"/>
                </a:cubicBezTo>
                <a:cubicBezTo>
                  <a:pt x="293106" y="411930"/>
                  <a:pt x="293106" y="411930"/>
                  <a:pt x="655428" y="411930"/>
                </a:cubicBezTo>
                <a:cubicBezTo>
                  <a:pt x="655428" y="411930"/>
                  <a:pt x="655428" y="411930"/>
                  <a:pt x="655428" y="1373100"/>
                </a:cubicBezTo>
                <a:cubicBezTo>
                  <a:pt x="676433" y="1315008"/>
                  <a:pt x="734194" y="1188260"/>
                  <a:pt x="791956" y="1188260"/>
                </a:cubicBezTo>
                <a:cubicBezTo>
                  <a:pt x="875973" y="1188260"/>
                  <a:pt x="954739" y="1399506"/>
                  <a:pt x="954739" y="1399506"/>
                </a:cubicBezTo>
                <a:cubicBezTo>
                  <a:pt x="954739" y="1399506"/>
                  <a:pt x="1023002" y="1188260"/>
                  <a:pt x="1101768" y="1188260"/>
                </a:cubicBezTo>
                <a:cubicBezTo>
                  <a:pt x="1180534" y="1188260"/>
                  <a:pt x="1264551" y="1399506"/>
                  <a:pt x="1264551" y="1399506"/>
                </a:cubicBezTo>
                <a:cubicBezTo>
                  <a:pt x="1264551" y="1399506"/>
                  <a:pt x="1332815" y="1188260"/>
                  <a:pt x="1411580" y="1188260"/>
                </a:cubicBezTo>
                <a:cubicBezTo>
                  <a:pt x="1490347" y="1188260"/>
                  <a:pt x="1574363" y="1399506"/>
                  <a:pt x="1574363" y="1399506"/>
                </a:cubicBezTo>
                <a:cubicBezTo>
                  <a:pt x="1574363" y="1399506"/>
                  <a:pt x="1574363" y="1399506"/>
                  <a:pt x="1574363" y="1447036"/>
                </a:cubicBezTo>
                <a:cubicBezTo>
                  <a:pt x="1574363" y="1447036"/>
                  <a:pt x="1574363" y="1447036"/>
                  <a:pt x="1721393" y="1447036"/>
                </a:cubicBezTo>
                <a:cubicBezTo>
                  <a:pt x="1721393" y="1447036"/>
                  <a:pt x="1721393" y="1447036"/>
                  <a:pt x="1721393" y="1299164"/>
                </a:cubicBezTo>
                <a:cubicBezTo>
                  <a:pt x="1616372" y="1278040"/>
                  <a:pt x="1537606" y="1182979"/>
                  <a:pt x="1537606" y="1072074"/>
                </a:cubicBezTo>
                <a:cubicBezTo>
                  <a:pt x="1537606" y="961170"/>
                  <a:pt x="1616372" y="866110"/>
                  <a:pt x="1721393" y="844985"/>
                </a:cubicBezTo>
                <a:cubicBezTo>
                  <a:pt x="1721393" y="844985"/>
                  <a:pt x="1721393" y="844985"/>
                  <a:pt x="1721393" y="586208"/>
                </a:cubicBezTo>
                <a:cubicBezTo>
                  <a:pt x="1721393" y="586208"/>
                  <a:pt x="1721393" y="586208"/>
                  <a:pt x="1815912" y="586208"/>
                </a:cubicBezTo>
                <a:cubicBezTo>
                  <a:pt x="1815912" y="586208"/>
                  <a:pt x="1815912" y="586208"/>
                  <a:pt x="1815912" y="844985"/>
                </a:cubicBezTo>
                <a:cubicBezTo>
                  <a:pt x="1920933" y="866110"/>
                  <a:pt x="1999699" y="961170"/>
                  <a:pt x="1999699" y="1072074"/>
                </a:cubicBezTo>
                <a:cubicBezTo>
                  <a:pt x="1999699" y="1188260"/>
                  <a:pt x="1920933" y="1278040"/>
                  <a:pt x="1815912" y="1299164"/>
                </a:cubicBezTo>
                <a:cubicBezTo>
                  <a:pt x="1815912" y="1299164"/>
                  <a:pt x="1815912" y="1299164"/>
                  <a:pt x="1815912" y="1447036"/>
                </a:cubicBezTo>
                <a:cubicBezTo>
                  <a:pt x="1815912" y="1447036"/>
                  <a:pt x="1815912" y="1447036"/>
                  <a:pt x="1941937" y="1447036"/>
                </a:cubicBezTo>
                <a:cubicBezTo>
                  <a:pt x="1941937" y="1447036"/>
                  <a:pt x="1941937" y="1447036"/>
                  <a:pt x="1941937" y="1293883"/>
                </a:cubicBezTo>
                <a:cubicBezTo>
                  <a:pt x="1941937" y="1293883"/>
                  <a:pt x="1941937" y="1293883"/>
                  <a:pt x="2099469" y="1293883"/>
                </a:cubicBezTo>
                <a:cubicBezTo>
                  <a:pt x="2099469" y="1293883"/>
                  <a:pt x="2099469" y="1293883"/>
                  <a:pt x="2099469" y="1093199"/>
                </a:cubicBezTo>
                <a:cubicBezTo>
                  <a:pt x="2099469" y="1093199"/>
                  <a:pt x="2099469" y="1093199"/>
                  <a:pt x="2440788" y="1093199"/>
                </a:cubicBezTo>
                <a:cubicBezTo>
                  <a:pt x="2440788" y="1093199"/>
                  <a:pt x="2440788" y="1093199"/>
                  <a:pt x="2440788" y="517553"/>
                </a:cubicBezTo>
                <a:cubicBezTo>
                  <a:pt x="2440788" y="517553"/>
                  <a:pt x="2440788" y="517553"/>
                  <a:pt x="2897630" y="517553"/>
                </a:cubicBezTo>
                <a:cubicBezTo>
                  <a:pt x="2897630" y="517553"/>
                  <a:pt x="2897630" y="517553"/>
                  <a:pt x="2897630" y="1103761"/>
                </a:cubicBezTo>
                <a:cubicBezTo>
                  <a:pt x="2897630" y="1103761"/>
                  <a:pt x="2897630" y="1103761"/>
                  <a:pt x="3364974" y="1103761"/>
                </a:cubicBezTo>
                <a:cubicBezTo>
                  <a:pt x="3364974" y="1103761"/>
                  <a:pt x="3364974" y="1103761"/>
                  <a:pt x="3364974" y="739362"/>
                </a:cubicBezTo>
                <a:cubicBezTo>
                  <a:pt x="3364974" y="739362"/>
                  <a:pt x="3364974" y="739362"/>
                  <a:pt x="3879577" y="739362"/>
                </a:cubicBezTo>
                <a:cubicBezTo>
                  <a:pt x="3879577" y="739362"/>
                  <a:pt x="3879577" y="739362"/>
                  <a:pt x="3879577" y="1093199"/>
                </a:cubicBezTo>
                <a:cubicBezTo>
                  <a:pt x="3879577" y="1093199"/>
                  <a:pt x="3879577" y="1093199"/>
                  <a:pt x="4268157" y="1093199"/>
                </a:cubicBezTo>
                <a:cubicBezTo>
                  <a:pt x="4268157" y="1093199"/>
                  <a:pt x="4268157" y="1093199"/>
                  <a:pt x="4268157" y="924202"/>
                </a:cubicBezTo>
                <a:cubicBezTo>
                  <a:pt x="4268157" y="924202"/>
                  <a:pt x="4268157" y="924202"/>
                  <a:pt x="4530710" y="929483"/>
                </a:cubicBezTo>
                <a:cubicBezTo>
                  <a:pt x="4530710" y="929483"/>
                  <a:pt x="4530710" y="929483"/>
                  <a:pt x="4530710" y="781611"/>
                </a:cubicBezTo>
                <a:cubicBezTo>
                  <a:pt x="4530710" y="781611"/>
                  <a:pt x="4530710" y="781611"/>
                  <a:pt x="4798513" y="781611"/>
                </a:cubicBezTo>
                <a:cubicBezTo>
                  <a:pt x="4798513" y="781611"/>
                  <a:pt x="4798513" y="781611"/>
                  <a:pt x="4798513" y="918921"/>
                </a:cubicBezTo>
                <a:cubicBezTo>
                  <a:pt x="4798513" y="918921"/>
                  <a:pt x="4798513" y="918921"/>
                  <a:pt x="5055815" y="918921"/>
                </a:cubicBezTo>
                <a:cubicBezTo>
                  <a:pt x="5055815" y="918921"/>
                  <a:pt x="5055815" y="918921"/>
                  <a:pt x="5055815" y="765768"/>
                </a:cubicBezTo>
                <a:cubicBezTo>
                  <a:pt x="5055815" y="765768"/>
                  <a:pt x="5055815" y="765768"/>
                  <a:pt x="5307865" y="771049"/>
                </a:cubicBezTo>
                <a:cubicBezTo>
                  <a:pt x="5307865" y="771049"/>
                  <a:pt x="5307865" y="771049"/>
                  <a:pt x="530786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F691C40-340A-44BC-A6B3-C3A20A9ED913}"/>
              </a:ext>
            </a:extLst>
          </p:cNvPr>
          <p:cNvSpPr txBox="1"/>
          <p:nvPr/>
        </p:nvSpPr>
        <p:spPr>
          <a:xfrm>
            <a:off x="0" y="2408296"/>
            <a:ext cx="1219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Thank </a:t>
            </a:r>
            <a:r>
              <a:rPr lang="en-US" altLang="ko-KR" sz="60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You!</a:t>
            </a:r>
            <a:endParaRPr lang="ko-KR" altLang="en-US" sz="60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4EC905E7-44E2-4312-8B50-C75C5073816A}"/>
              </a:ext>
            </a:extLst>
          </p:cNvPr>
          <p:cNvSpPr>
            <a:spLocks noEditPoints="1"/>
          </p:cNvSpPr>
          <p:nvPr/>
        </p:nvSpPr>
        <p:spPr bwMode="auto">
          <a:xfrm>
            <a:off x="0" y="4761206"/>
            <a:ext cx="5775158" cy="2106029"/>
          </a:xfrm>
          <a:custGeom>
            <a:avLst/>
            <a:gdLst>
              <a:gd name="T0" fmla="*/ 692 w 2980"/>
              <a:gd name="T1" fmla="*/ 625 h 1086"/>
              <a:gd name="T2" fmla="*/ 1350 w 2980"/>
              <a:gd name="T3" fmla="*/ 765 h 1086"/>
              <a:gd name="T4" fmla="*/ 1662 w 2980"/>
              <a:gd name="T5" fmla="*/ 831 h 1086"/>
              <a:gd name="T6" fmla="*/ 1686 w 2980"/>
              <a:gd name="T7" fmla="*/ 716 h 1086"/>
              <a:gd name="T8" fmla="*/ 1668 w 2980"/>
              <a:gd name="T9" fmla="*/ 547 h 1086"/>
              <a:gd name="T10" fmla="*/ 1693 w 2980"/>
              <a:gd name="T11" fmla="*/ 451 h 1086"/>
              <a:gd name="T12" fmla="*/ 1732 w 2980"/>
              <a:gd name="T13" fmla="*/ 173 h 1086"/>
              <a:gd name="T14" fmla="*/ 1836 w 2980"/>
              <a:gd name="T15" fmla="*/ 22 h 1086"/>
              <a:gd name="T16" fmla="*/ 1949 w 2980"/>
              <a:gd name="T17" fmla="*/ 123 h 1086"/>
              <a:gd name="T18" fmla="*/ 1876 w 2980"/>
              <a:gd name="T19" fmla="*/ 190 h 1086"/>
              <a:gd name="T20" fmla="*/ 1876 w 2980"/>
              <a:gd name="T21" fmla="*/ 315 h 1086"/>
              <a:gd name="T22" fmla="*/ 1959 w 2980"/>
              <a:gd name="T23" fmla="*/ 445 h 1086"/>
              <a:gd name="T24" fmla="*/ 1963 w 2980"/>
              <a:gd name="T25" fmla="*/ 549 h 1086"/>
              <a:gd name="T26" fmla="*/ 1947 w 2980"/>
              <a:gd name="T27" fmla="*/ 572 h 1086"/>
              <a:gd name="T28" fmla="*/ 1921 w 2980"/>
              <a:gd name="T29" fmla="*/ 587 h 1086"/>
              <a:gd name="T30" fmla="*/ 1880 w 2980"/>
              <a:gd name="T31" fmla="*/ 612 h 1086"/>
              <a:gd name="T32" fmla="*/ 2031 w 2980"/>
              <a:gd name="T33" fmla="*/ 662 h 1086"/>
              <a:gd name="T34" fmla="*/ 2195 w 2980"/>
              <a:gd name="T35" fmla="*/ 411 h 1086"/>
              <a:gd name="T36" fmla="*/ 2174 w 2980"/>
              <a:gd name="T37" fmla="*/ 364 h 1086"/>
              <a:gd name="T38" fmla="*/ 2163 w 2980"/>
              <a:gd name="T39" fmla="*/ 250 h 1086"/>
              <a:gd name="T40" fmla="*/ 2289 w 2980"/>
              <a:gd name="T41" fmla="*/ 309 h 1086"/>
              <a:gd name="T42" fmla="*/ 2341 w 2980"/>
              <a:gd name="T43" fmla="*/ 468 h 1086"/>
              <a:gd name="T44" fmla="*/ 2382 w 2980"/>
              <a:gd name="T45" fmla="*/ 504 h 1086"/>
              <a:gd name="T46" fmla="*/ 2451 w 2980"/>
              <a:gd name="T47" fmla="*/ 331 h 1086"/>
              <a:gd name="T48" fmla="*/ 2514 w 2980"/>
              <a:gd name="T49" fmla="*/ 246 h 1086"/>
              <a:gd name="T50" fmla="*/ 2622 w 2980"/>
              <a:gd name="T51" fmla="*/ 226 h 1086"/>
              <a:gd name="T52" fmla="*/ 2684 w 2980"/>
              <a:gd name="T53" fmla="*/ 335 h 1086"/>
              <a:gd name="T54" fmla="*/ 2710 w 2980"/>
              <a:gd name="T55" fmla="*/ 558 h 1086"/>
              <a:gd name="T56" fmla="*/ 2757 w 2980"/>
              <a:gd name="T57" fmla="*/ 626 h 1086"/>
              <a:gd name="T58" fmla="*/ 2773 w 2980"/>
              <a:gd name="T59" fmla="*/ 697 h 1086"/>
              <a:gd name="T60" fmla="*/ 2727 w 2980"/>
              <a:gd name="T61" fmla="*/ 770 h 1086"/>
              <a:gd name="T62" fmla="*/ 2664 w 2980"/>
              <a:gd name="T63" fmla="*/ 906 h 1086"/>
              <a:gd name="T64" fmla="*/ 2980 w 2980"/>
              <a:gd name="T65" fmla="*/ 998 h 1086"/>
              <a:gd name="T66" fmla="*/ 2343 w 2980"/>
              <a:gd name="T67" fmla="*/ 754 h 1086"/>
              <a:gd name="T68" fmla="*/ 2434 w 2980"/>
              <a:gd name="T69" fmla="*/ 842 h 1086"/>
              <a:gd name="T70" fmla="*/ 2466 w 2980"/>
              <a:gd name="T71" fmla="*/ 584 h 1086"/>
              <a:gd name="T72" fmla="*/ 2476 w 2980"/>
              <a:gd name="T73" fmla="*/ 480 h 1086"/>
              <a:gd name="T74" fmla="*/ 2385 w 2980"/>
              <a:gd name="T75" fmla="*/ 557 h 1086"/>
              <a:gd name="T76" fmla="*/ 2337 w 2980"/>
              <a:gd name="T77" fmla="*/ 621 h 1086"/>
              <a:gd name="T78" fmla="*/ 2338 w 2980"/>
              <a:gd name="T79" fmla="*/ 706 h 1086"/>
              <a:gd name="T80" fmla="*/ 2101 w 2980"/>
              <a:gd name="T81" fmla="*/ 618 h 1086"/>
              <a:gd name="T82" fmla="*/ 2156 w 2980"/>
              <a:gd name="T83" fmla="*/ 738 h 1086"/>
              <a:gd name="T84" fmla="*/ 2186 w 2980"/>
              <a:gd name="T85" fmla="*/ 671 h 1086"/>
              <a:gd name="T86" fmla="*/ 2185 w 2980"/>
              <a:gd name="T87" fmla="*/ 524 h 1086"/>
              <a:gd name="T88" fmla="*/ 1875 w 2980"/>
              <a:gd name="T89" fmla="*/ 494 h 1086"/>
              <a:gd name="T90" fmla="*/ 1898 w 2980"/>
              <a:gd name="T91" fmla="*/ 550 h 1086"/>
              <a:gd name="T92" fmla="*/ 1900 w 2980"/>
              <a:gd name="T93" fmla="*/ 515 h 1086"/>
              <a:gd name="T94" fmla="*/ 2712 w 2980"/>
              <a:gd name="T95" fmla="*/ 705 h 1086"/>
              <a:gd name="T96" fmla="*/ 2681 w 2980"/>
              <a:gd name="T97" fmla="*/ 766 h 1086"/>
              <a:gd name="T98" fmla="*/ 2717 w 2980"/>
              <a:gd name="T99" fmla="*/ 679 h 1086"/>
              <a:gd name="T100" fmla="*/ 1878 w 2980"/>
              <a:gd name="T101" fmla="*/ 592 h 1086"/>
              <a:gd name="T102" fmla="*/ 2768 w 2980"/>
              <a:gd name="T103" fmla="*/ 671 h 1086"/>
              <a:gd name="T104" fmla="*/ 2724 w 2980"/>
              <a:gd name="T105" fmla="*/ 758 h 1086"/>
              <a:gd name="T106" fmla="*/ 2714 w 2980"/>
              <a:gd name="T107" fmla="*/ 764 h 1086"/>
              <a:gd name="T108" fmla="*/ 2697 w 2980"/>
              <a:gd name="T109" fmla="*/ 805 h 1086"/>
              <a:gd name="T110" fmla="*/ 2360 w 2980"/>
              <a:gd name="T111" fmla="*/ 608 h 1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980" h="1086">
                <a:moveTo>
                  <a:pt x="0" y="806"/>
                </a:moveTo>
                <a:cubicBezTo>
                  <a:pt x="23" y="800"/>
                  <a:pt x="45" y="795"/>
                  <a:pt x="68" y="789"/>
                </a:cubicBezTo>
                <a:cubicBezTo>
                  <a:pt x="216" y="750"/>
                  <a:pt x="364" y="710"/>
                  <a:pt x="513" y="671"/>
                </a:cubicBezTo>
                <a:cubicBezTo>
                  <a:pt x="568" y="656"/>
                  <a:pt x="624" y="641"/>
                  <a:pt x="680" y="626"/>
                </a:cubicBezTo>
                <a:cubicBezTo>
                  <a:pt x="684" y="625"/>
                  <a:pt x="688" y="624"/>
                  <a:pt x="692" y="625"/>
                </a:cubicBezTo>
                <a:cubicBezTo>
                  <a:pt x="739" y="636"/>
                  <a:pt x="785" y="647"/>
                  <a:pt x="832" y="657"/>
                </a:cubicBezTo>
                <a:cubicBezTo>
                  <a:pt x="902" y="673"/>
                  <a:pt x="972" y="689"/>
                  <a:pt x="1041" y="705"/>
                </a:cubicBezTo>
                <a:cubicBezTo>
                  <a:pt x="1096" y="717"/>
                  <a:pt x="1151" y="729"/>
                  <a:pt x="1205" y="742"/>
                </a:cubicBezTo>
                <a:cubicBezTo>
                  <a:pt x="1243" y="750"/>
                  <a:pt x="1280" y="760"/>
                  <a:pt x="1318" y="767"/>
                </a:cubicBezTo>
                <a:cubicBezTo>
                  <a:pt x="1328" y="769"/>
                  <a:pt x="1340" y="766"/>
                  <a:pt x="1350" y="765"/>
                </a:cubicBezTo>
                <a:cubicBezTo>
                  <a:pt x="1396" y="759"/>
                  <a:pt x="1441" y="755"/>
                  <a:pt x="1486" y="770"/>
                </a:cubicBezTo>
                <a:cubicBezTo>
                  <a:pt x="1508" y="778"/>
                  <a:pt x="1528" y="788"/>
                  <a:pt x="1541" y="808"/>
                </a:cubicBezTo>
                <a:cubicBezTo>
                  <a:pt x="1549" y="821"/>
                  <a:pt x="1562" y="822"/>
                  <a:pt x="1574" y="825"/>
                </a:cubicBezTo>
                <a:cubicBezTo>
                  <a:pt x="1599" y="830"/>
                  <a:pt x="1623" y="835"/>
                  <a:pt x="1647" y="840"/>
                </a:cubicBezTo>
                <a:cubicBezTo>
                  <a:pt x="1655" y="842"/>
                  <a:pt x="1661" y="839"/>
                  <a:pt x="1662" y="831"/>
                </a:cubicBezTo>
                <a:cubicBezTo>
                  <a:pt x="1663" y="826"/>
                  <a:pt x="1662" y="821"/>
                  <a:pt x="1663" y="816"/>
                </a:cubicBezTo>
                <a:cubicBezTo>
                  <a:pt x="1665" y="808"/>
                  <a:pt x="1667" y="799"/>
                  <a:pt x="1672" y="792"/>
                </a:cubicBezTo>
                <a:cubicBezTo>
                  <a:pt x="1678" y="781"/>
                  <a:pt x="1686" y="770"/>
                  <a:pt x="1692" y="760"/>
                </a:cubicBezTo>
                <a:cubicBezTo>
                  <a:pt x="1694" y="757"/>
                  <a:pt x="1694" y="753"/>
                  <a:pt x="1694" y="750"/>
                </a:cubicBezTo>
                <a:cubicBezTo>
                  <a:pt x="1691" y="739"/>
                  <a:pt x="1687" y="727"/>
                  <a:pt x="1686" y="716"/>
                </a:cubicBezTo>
                <a:cubicBezTo>
                  <a:pt x="1685" y="707"/>
                  <a:pt x="1689" y="698"/>
                  <a:pt x="1690" y="690"/>
                </a:cubicBezTo>
                <a:cubicBezTo>
                  <a:pt x="1690" y="685"/>
                  <a:pt x="1691" y="679"/>
                  <a:pt x="1690" y="675"/>
                </a:cubicBezTo>
                <a:cubicBezTo>
                  <a:pt x="1683" y="649"/>
                  <a:pt x="1674" y="624"/>
                  <a:pt x="1675" y="597"/>
                </a:cubicBezTo>
                <a:cubicBezTo>
                  <a:pt x="1676" y="585"/>
                  <a:pt x="1675" y="572"/>
                  <a:pt x="1674" y="559"/>
                </a:cubicBezTo>
                <a:cubicBezTo>
                  <a:pt x="1674" y="555"/>
                  <a:pt x="1671" y="551"/>
                  <a:pt x="1668" y="547"/>
                </a:cubicBezTo>
                <a:cubicBezTo>
                  <a:pt x="1665" y="542"/>
                  <a:pt x="1658" y="536"/>
                  <a:pt x="1659" y="532"/>
                </a:cubicBezTo>
                <a:cubicBezTo>
                  <a:pt x="1661" y="523"/>
                  <a:pt x="1667" y="515"/>
                  <a:pt x="1671" y="506"/>
                </a:cubicBezTo>
                <a:cubicBezTo>
                  <a:pt x="1674" y="501"/>
                  <a:pt x="1679" y="496"/>
                  <a:pt x="1681" y="491"/>
                </a:cubicBezTo>
                <a:cubicBezTo>
                  <a:pt x="1687" y="480"/>
                  <a:pt x="1692" y="468"/>
                  <a:pt x="1698" y="454"/>
                </a:cubicBezTo>
                <a:cubicBezTo>
                  <a:pt x="1697" y="454"/>
                  <a:pt x="1695" y="452"/>
                  <a:pt x="1693" y="451"/>
                </a:cubicBezTo>
                <a:cubicBezTo>
                  <a:pt x="1689" y="447"/>
                  <a:pt x="1687" y="443"/>
                  <a:pt x="1692" y="438"/>
                </a:cubicBezTo>
                <a:cubicBezTo>
                  <a:pt x="1706" y="422"/>
                  <a:pt x="1708" y="404"/>
                  <a:pt x="1704" y="384"/>
                </a:cubicBezTo>
                <a:cubicBezTo>
                  <a:pt x="1699" y="365"/>
                  <a:pt x="1694" y="346"/>
                  <a:pt x="1692" y="327"/>
                </a:cubicBezTo>
                <a:cubicBezTo>
                  <a:pt x="1690" y="298"/>
                  <a:pt x="1695" y="269"/>
                  <a:pt x="1701" y="241"/>
                </a:cubicBezTo>
                <a:cubicBezTo>
                  <a:pt x="1707" y="216"/>
                  <a:pt x="1715" y="192"/>
                  <a:pt x="1732" y="173"/>
                </a:cubicBezTo>
                <a:cubicBezTo>
                  <a:pt x="1738" y="167"/>
                  <a:pt x="1744" y="161"/>
                  <a:pt x="1752" y="156"/>
                </a:cubicBezTo>
                <a:cubicBezTo>
                  <a:pt x="1761" y="149"/>
                  <a:pt x="1772" y="146"/>
                  <a:pt x="1780" y="138"/>
                </a:cubicBezTo>
                <a:cubicBezTo>
                  <a:pt x="1794" y="126"/>
                  <a:pt x="1803" y="111"/>
                  <a:pt x="1806" y="92"/>
                </a:cubicBezTo>
                <a:cubicBezTo>
                  <a:pt x="1808" y="76"/>
                  <a:pt x="1811" y="60"/>
                  <a:pt x="1822" y="47"/>
                </a:cubicBezTo>
                <a:cubicBezTo>
                  <a:pt x="1828" y="40"/>
                  <a:pt x="1832" y="31"/>
                  <a:pt x="1836" y="22"/>
                </a:cubicBezTo>
                <a:cubicBezTo>
                  <a:pt x="1845" y="5"/>
                  <a:pt x="1860" y="0"/>
                  <a:pt x="1876" y="10"/>
                </a:cubicBezTo>
                <a:cubicBezTo>
                  <a:pt x="1898" y="23"/>
                  <a:pt x="1919" y="38"/>
                  <a:pt x="1939" y="53"/>
                </a:cubicBezTo>
                <a:cubicBezTo>
                  <a:pt x="1950" y="61"/>
                  <a:pt x="1949" y="72"/>
                  <a:pt x="1942" y="84"/>
                </a:cubicBezTo>
                <a:cubicBezTo>
                  <a:pt x="1933" y="97"/>
                  <a:pt x="1933" y="101"/>
                  <a:pt x="1940" y="111"/>
                </a:cubicBezTo>
                <a:cubicBezTo>
                  <a:pt x="1943" y="115"/>
                  <a:pt x="1946" y="119"/>
                  <a:pt x="1949" y="123"/>
                </a:cubicBezTo>
                <a:cubicBezTo>
                  <a:pt x="1955" y="132"/>
                  <a:pt x="1952" y="138"/>
                  <a:pt x="1940" y="138"/>
                </a:cubicBezTo>
                <a:cubicBezTo>
                  <a:pt x="1935" y="138"/>
                  <a:pt x="1930" y="136"/>
                  <a:pt x="1924" y="135"/>
                </a:cubicBezTo>
                <a:cubicBezTo>
                  <a:pt x="1919" y="142"/>
                  <a:pt x="1908" y="145"/>
                  <a:pt x="1907" y="157"/>
                </a:cubicBezTo>
                <a:cubicBezTo>
                  <a:pt x="1907" y="161"/>
                  <a:pt x="1899" y="163"/>
                  <a:pt x="1895" y="167"/>
                </a:cubicBezTo>
                <a:cubicBezTo>
                  <a:pt x="1889" y="175"/>
                  <a:pt x="1883" y="183"/>
                  <a:pt x="1876" y="190"/>
                </a:cubicBezTo>
                <a:cubicBezTo>
                  <a:pt x="1869" y="198"/>
                  <a:pt x="1860" y="195"/>
                  <a:pt x="1851" y="194"/>
                </a:cubicBezTo>
                <a:cubicBezTo>
                  <a:pt x="1849" y="193"/>
                  <a:pt x="1847" y="194"/>
                  <a:pt x="1844" y="194"/>
                </a:cubicBezTo>
                <a:cubicBezTo>
                  <a:pt x="1844" y="196"/>
                  <a:pt x="1844" y="199"/>
                  <a:pt x="1845" y="201"/>
                </a:cubicBezTo>
                <a:cubicBezTo>
                  <a:pt x="1845" y="204"/>
                  <a:pt x="1847" y="206"/>
                  <a:pt x="1849" y="209"/>
                </a:cubicBezTo>
                <a:cubicBezTo>
                  <a:pt x="1873" y="240"/>
                  <a:pt x="1878" y="277"/>
                  <a:pt x="1876" y="315"/>
                </a:cubicBezTo>
                <a:cubicBezTo>
                  <a:pt x="1875" y="331"/>
                  <a:pt x="1878" y="347"/>
                  <a:pt x="1879" y="362"/>
                </a:cubicBezTo>
                <a:cubicBezTo>
                  <a:pt x="1879" y="384"/>
                  <a:pt x="1894" y="395"/>
                  <a:pt x="1909" y="407"/>
                </a:cubicBezTo>
                <a:cubicBezTo>
                  <a:pt x="1916" y="413"/>
                  <a:pt x="1925" y="418"/>
                  <a:pt x="1933" y="423"/>
                </a:cubicBezTo>
                <a:cubicBezTo>
                  <a:pt x="1935" y="425"/>
                  <a:pt x="1938" y="427"/>
                  <a:pt x="1938" y="429"/>
                </a:cubicBezTo>
                <a:cubicBezTo>
                  <a:pt x="1941" y="439"/>
                  <a:pt x="1950" y="442"/>
                  <a:pt x="1959" y="445"/>
                </a:cubicBezTo>
                <a:cubicBezTo>
                  <a:pt x="1962" y="447"/>
                  <a:pt x="1965" y="449"/>
                  <a:pt x="1969" y="449"/>
                </a:cubicBezTo>
                <a:cubicBezTo>
                  <a:pt x="1986" y="453"/>
                  <a:pt x="1992" y="465"/>
                  <a:pt x="1995" y="480"/>
                </a:cubicBezTo>
                <a:cubicBezTo>
                  <a:pt x="1998" y="493"/>
                  <a:pt x="1989" y="511"/>
                  <a:pt x="1977" y="517"/>
                </a:cubicBezTo>
                <a:cubicBezTo>
                  <a:pt x="1971" y="520"/>
                  <a:pt x="1967" y="521"/>
                  <a:pt x="1970" y="530"/>
                </a:cubicBezTo>
                <a:cubicBezTo>
                  <a:pt x="1971" y="535"/>
                  <a:pt x="1965" y="542"/>
                  <a:pt x="1963" y="549"/>
                </a:cubicBezTo>
                <a:cubicBezTo>
                  <a:pt x="1962" y="549"/>
                  <a:pt x="1961" y="549"/>
                  <a:pt x="1959" y="548"/>
                </a:cubicBezTo>
                <a:cubicBezTo>
                  <a:pt x="1961" y="551"/>
                  <a:pt x="1963" y="553"/>
                  <a:pt x="1965" y="555"/>
                </a:cubicBezTo>
                <a:cubicBezTo>
                  <a:pt x="1966" y="557"/>
                  <a:pt x="1967" y="560"/>
                  <a:pt x="1968" y="563"/>
                </a:cubicBezTo>
                <a:cubicBezTo>
                  <a:pt x="1965" y="564"/>
                  <a:pt x="1962" y="566"/>
                  <a:pt x="1959" y="565"/>
                </a:cubicBezTo>
                <a:cubicBezTo>
                  <a:pt x="1953" y="564"/>
                  <a:pt x="1949" y="566"/>
                  <a:pt x="1947" y="572"/>
                </a:cubicBezTo>
                <a:cubicBezTo>
                  <a:pt x="1942" y="586"/>
                  <a:pt x="1935" y="599"/>
                  <a:pt x="1928" y="612"/>
                </a:cubicBezTo>
                <a:cubicBezTo>
                  <a:pt x="1927" y="614"/>
                  <a:pt x="1927" y="617"/>
                  <a:pt x="1925" y="619"/>
                </a:cubicBezTo>
                <a:cubicBezTo>
                  <a:pt x="1922" y="621"/>
                  <a:pt x="1918" y="621"/>
                  <a:pt x="1914" y="622"/>
                </a:cubicBezTo>
                <a:cubicBezTo>
                  <a:pt x="1913" y="619"/>
                  <a:pt x="1911" y="616"/>
                  <a:pt x="1912" y="613"/>
                </a:cubicBezTo>
                <a:cubicBezTo>
                  <a:pt x="1914" y="604"/>
                  <a:pt x="1918" y="596"/>
                  <a:pt x="1921" y="587"/>
                </a:cubicBezTo>
                <a:cubicBezTo>
                  <a:pt x="1922" y="585"/>
                  <a:pt x="1922" y="583"/>
                  <a:pt x="1923" y="582"/>
                </a:cubicBezTo>
                <a:cubicBezTo>
                  <a:pt x="1922" y="581"/>
                  <a:pt x="1922" y="581"/>
                  <a:pt x="1921" y="580"/>
                </a:cubicBezTo>
                <a:cubicBezTo>
                  <a:pt x="1918" y="582"/>
                  <a:pt x="1915" y="585"/>
                  <a:pt x="1912" y="587"/>
                </a:cubicBezTo>
                <a:cubicBezTo>
                  <a:pt x="1903" y="593"/>
                  <a:pt x="1894" y="600"/>
                  <a:pt x="1885" y="606"/>
                </a:cubicBezTo>
                <a:cubicBezTo>
                  <a:pt x="1883" y="608"/>
                  <a:pt x="1880" y="611"/>
                  <a:pt x="1880" y="612"/>
                </a:cubicBezTo>
                <a:cubicBezTo>
                  <a:pt x="1881" y="617"/>
                  <a:pt x="1883" y="623"/>
                  <a:pt x="1887" y="624"/>
                </a:cubicBezTo>
                <a:cubicBezTo>
                  <a:pt x="1899" y="631"/>
                  <a:pt x="1913" y="636"/>
                  <a:pt x="1926" y="642"/>
                </a:cubicBezTo>
                <a:cubicBezTo>
                  <a:pt x="1957" y="654"/>
                  <a:pt x="1987" y="666"/>
                  <a:pt x="2017" y="679"/>
                </a:cubicBezTo>
                <a:cubicBezTo>
                  <a:pt x="2024" y="682"/>
                  <a:pt x="2027" y="681"/>
                  <a:pt x="2027" y="673"/>
                </a:cubicBezTo>
                <a:cubicBezTo>
                  <a:pt x="2027" y="669"/>
                  <a:pt x="2030" y="666"/>
                  <a:pt x="2031" y="662"/>
                </a:cubicBezTo>
                <a:cubicBezTo>
                  <a:pt x="2045" y="633"/>
                  <a:pt x="2059" y="604"/>
                  <a:pt x="2075" y="575"/>
                </a:cubicBezTo>
                <a:cubicBezTo>
                  <a:pt x="2085" y="557"/>
                  <a:pt x="2098" y="540"/>
                  <a:pt x="2112" y="523"/>
                </a:cubicBezTo>
                <a:cubicBezTo>
                  <a:pt x="2128" y="503"/>
                  <a:pt x="2146" y="485"/>
                  <a:pt x="2162" y="465"/>
                </a:cubicBezTo>
                <a:cubicBezTo>
                  <a:pt x="2167" y="459"/>
                  <a:pt x="2170" y="452"/>
                  <a:pt x="2174" y="446"/>
                </a:cubicBezTo>
                <a:cubicBezTo>
                  <a:pt x="2181" y="434"/>
                  <a:pt x="2187" y="422"/>
                  <a:pt x="2195" y="411"/>
                </a:cubicBezTo>
                <a:cubicBezTo>
                  <a:pt x="2200" y="406"/>
                  <a:pt x="2207" y="402"/>
                  <a:pt x="2212" y="397"/>
                </a:cubicBezTo>
                <a:cubicBezTo>
                  <a:pt x="2215" y="395"/>
                  <a:pt x="2216" y="391"/>
                  <a:pt x="2218" y="388"/>
                </a:cubicBezTo>
                <a:cubicBezTo>
                  <a:pt x="2214" y="386"/>
                  <a:pt x="2209" y="383"/>
                  <a:pt x="2205" y="381"/>
                </a:cubicBezTo>
                <a:cubicBezTo>
                  <a:pt x="2204" y="381"/>
                  <a:pt x="2203" y="382"/>
                  <a:pt x="2202" y="382"/>
                </a:cubicBezTo>
                <a:cubicBezTo>
                  <a:pt x="2188" y="385"/>
                  <a:pt x="2183" y="382"/>
                  <a:pt x="2174" y="364"/>
                </a:cubicBezTo>
                <a:cubicBezTo>
                  <a:pt x="2170" y="357"/>
                  <a:pt x="2167" y="348"/>
                  <a:pt x="2156" y="348"/>
                </a:cubicBezTo>
                <a:cubicBezTo>
                  <a:pt x="2159" y="339"/>
                  <a:pt x="2154" y="337"/>
                  <a:pt x="2147" y="335"/>
                </a:cubicBezTo>
                <a:cubicBezTo>
                  <a:pt x="2128" y="330"/>
                  <a:pt x="2126" y="327"/>
                  <a:pt x="2139" y="312"/>
                </a:cubicBezTo>
                <a:cubicBezTo>
                  <a:pt x="2151" y="298"/>
                  <a:pt x="2151" y="282"/>
                  <a:pt x="2154" y="266"/>
                </a:cubicBezTo>
                <a:cubicBezTo>
                  <a:pt x="2155" y="260"/>
                  <a:pt x="2159" y="253"/>
                  <a:pt x="2163" y="250"/>
                </a:cubicBezTo>
                <a:cubicBezTo>
                  <a:pt x="2182" y="239"/>
                  <a:pt x="2204" y="234"/>
                  <a:pt x="2225" y="233"/>
                </a:cubicBezTo>
                <a:cubicBezTo>
                  <a:pt x="2237" y="233"/>
                  <a:pt x="2249" y="238"/>
                  <a:pt x="2255" y="249"/>
                </a:cubicBezTo>
                <a:cubicBezTo>
                  <a:pt x="2259" y="256"/>
                  <a:pt x="2261" y="265"/>
                  <a:pt x="2261" y="273"/>
                </a:cubicBezTo>
                <a:cubicBezTo>
                  <a:pt x="2261" y="282"/>
                  <a:pt x="2265" y="285"/>
                  <a:pt x="2271" y="290"/>
                </a:cubicBezTo>
                <a:cubicBezTo>
                  <a:pt x="2277" y="294"/>
                  <a:pt x="2282" y="301"/>
                  <a:pt x="2289" y="309"/>
                </a:cubicBezTo>
                <a:cubicBezTo>
                  <a:pt x="2280" y="313"/>
                  <a:pt x="2274" y="316"/>
                  <a:pt x="2267" y="319"/>
                </a:cubicBezTo>
                <a:cubicBezTo>
                  <a:pt x="2261" y="322"/>
                  <a:pt x="2260" y="327"/>
                  <a:pt x="2262" y="333"/>
                </a:cubicBezTo>
                <a:cubicBezTo>
                  <a:pt x="2266" y="348"/>
                  <a:pt x="2271" y="362"/>
                  <a:pt x="2284" y="372"/>
                </a:cubicBezTo>
                <a:cubicBezTo>
                  <a:pt x="2292" y="379"/>
                  <a:pt x="2299" y="388"/>
                  <a:pt x="2306" y="395"/>
                </a:cubicBezTo>
                <a:cubicBezTo>
                  <a:pt x="2329" y="414"/>
                  <a:pt x="2337" y="441"/>
                  <a:pt x="2341" y="468"/>
                </a:cubicBezTo>
                <a:cubicBezTo>
                  <a:pt x="2343" y="487"/>
                  <a:pt x="2341" y="506"/>
                  <a:pt x="2340" y="525"/>
                </a:cubicBezTo>
                <a:cubicBezTo>
                  <a:pt x="2340" y="539"/>
                  <a:pt x="2338" y="553"/>
                  <a:pt x="2338" y="566"/>
                </a:cubicBezTo>
                <a:cubicBezTo>
                  <a:pt x="2338" y="567"/>
                  <a:pt x="2339" y="568"/>
                  <a:pt x="2341" y="571"/>
                </a:cubicBezTo>
                <a:cubicBezTo>
                  <a:pt x="2348" y="562"/>
                  <a:pt x="2355" y="553"/>
                  <a:pt x="2360" y="544"/>
                </a:cubicBezTo>
                <a:cubicBezTo>
                  <a:pt x="2368" y="531"/>
                  <a:pt x="2375" y="518"/>
                  <a:pt x="2382" y="504"/>
                </a:cubicBezTo>
                <a:cubicBezTo>
                  <a:pt x="2389" y="491"/>
                  <a:pt x="2396" y="478"/>
                  <a:pt x="2403" y="465"/>
                </a:cubicBezTo>
                <a:cubicBezTo>
                  <a:pt x="2416" y="441"/>
                  <a:pt x="2430" y="418"/>
                  <a:pt x="2443" y="395"/>
                </a:cubicBezTo>
                <a:cubicBezTo>
                  <a:pt x="2448" y="387"/>
                  <a:pt x="2451" y="378"/>
                  <a:pt x="2455" y="370"/>
                </a:cubicBezTo>
                <a:cubicBezTo>
                  <a:pt x="2456" y="368"/>
                  <a:pt x="2456" y="366"/>
                  <a:pt x="2456" y="363"/>
                </a:cubicBezTo>
                <a:cubicBezTo>
                  <a:pt x="2454" y="352"/>
                  <a:pt x="2452" y="342"/>
                  <a:pt x="2451" y="331"/>
                </a:cubicBezTo>
                <a:cubicBezTo>
                  <a:pt x="2450" y="328"/>
                  <a:pt x="2452" y="326"/>
                  <a:pt x="2453" y="323"/>
                </a:cubicBezTo>
                <a:cubicBezTo>
                  <a:pt x="2457" y="315"/>
                  <a:pt x="2462" y="307"/>
                  <a:pt x="2466" y="298"/>
                </a:cubicBezTo>
                <a:cubicBezTo>
                  <a:pt x="2474" y="280"/>
                  <a:pt x="2486" y="268"/>
                  <a:pt x="2508" y="271"/>
                </a:cubicBezTo>
                <a:cubicBezTo>
                  <a:pt x="2513" y="271"/>
                  <a:pt x="2518" y="271"/>
                  <a:pt x="2524" y="271"/>
                </a:cubicBezTo>
                <a:cubicBezTo>
                  <a:pt x="2520" y="261"/>
                  <a:pt x="2517" y="253"/>
                  <a:pt x="2514" y="246"/>
                </a:cubicBezTo>
                <a:cubicBezTo>
                  <a:pt x="2521" y="240"/>
                  <a:pt x="2523" y="224"/>
                  <a:pt x="2518" y="213"/>
                </a:cubicBezTo>
                <a:cubicBezTo>
                  <a:pt x="2513" y="200"/>
                  <a:pt x="2514" y="196"/>
                  <a:pt x="2524" y="187"/>
                </a:cubicBezTo>
                <a:cubicBezTo>
                  <a:pt x="2546" y="166"/>
                  <a:pt x="2571" y="161"/>
                  <a:pt x="2600" y="170"/>
                </a:cubicBezTo>
                <a:cubicBezTo>
                  <a:pt x="2612" y="173"/>
                  <a:pt x="2617" y="183"/>
                  <a:pt x="2619" y="193"/>
                </a:cubicBezTo>
                <a:cubicBezTo>
                  <a:pt x="2621" y="204"/>
                  <a:pt x="2620" y="215"/>
                  <a:pt x="2622" y="226"/>
                </a:cubicBezTo>
                <a:cubicBezTo>
                  <a:pt x="2623" y="233"/>
                  <a:pt x="2628" y="240"/>
                  <a:pt x="2631" y="247"/>
                </a:cubicBezTo>
                <a:cubicBezTo>
                  <a:pt x="2625" y="246"/>
                  <a:pt x="2621" y="245"/>
                  <a:pt x="2621" y="254"/>
                </a:cubicBezTo>
                <a:cubicBezTo>
                  <a:pt x="2621" y="261"/>
                  <a:pt x="2619" y="268"/>
                  <a:pt x="2617" y="274"/>
                </a:cubicBezTo>
                <a:cubicBezTo>
                  <a:pt x="2615" y="285"/>
                  <a:pt x="2623" y="291"/>
                  <a:pt x="2630" y="296"/>
                </a:cubicBezTo>
                <a:cubicBezTo>
                  <a:pt x="2648" y="309"/>
                  <a:pt x="2667" y="321"/>
                  <a:pt x="2684" y="335"/>
                </a:cubicBezTo>
                <a:cubicBezTo>
                  <a:pt x="2698" y="346"/>
                  <a:pt x="2710" y="359"/>
                  <a:pt x="2710" y="379"/>
                </a:cubicBezTo>
                <a:cubicBezTo>
                  <a:pt x="2710" y="382"/>
                  <a:pt x="2711" y="385"/>
                  <a:pt x="2712" y="388"/>
                </a:cubicBezTo>
                <a:cubicBezTo>
                  <a:pt x="2721" y="410"/>
                  <a:pt x="2717" y="431"/>
                  <a:pt x="2715" y="453"/>
                </a:cubicBezTo>
                <a:cubicBezTo>
                  <a:pt x="2712" y="481"/>
                  <a:pt x="2705" y="508"/>
                  <a:pt x="2708" y="537"/>
                </a:cubicBezTo>
                <a:cubicBezTo>
                  <a:pt x="2709" y="544"/>
                  <a:pt x="2710" y="551"/>
                  <a:pt x="2710" y="558"/>
                </a:cubicBezTo>
                <a:cubicBezTo>
                  <a:pt x="2709" y="592"/>
                  <a:pt x="2707" y="626"/>
                  <a:pt x="2706" y="660"/>
                </a:cubicBezTo>
                <a:cubicBezTo>
                  <a:pt x="2706" y="664"/>
                  <a:pt x="2705" y="668"/>
                  <a:pt x="2704" y="673"/>
                </a:cubicBezTo>
                <a:cubicBezTo>
                  <a:pt x="2706" y="673"/>
                  <a:pt x="2707" y="674"/>
                  <a:pt x="2708" y="674"/>
                </a:cubicBezTo>
                <a:cubicBezTo>
                  <a:pt x="2712" y="669"/>
                  <a:pt x="2716" y="664"/>
                  <a:pt x="2720" y="660"/>
                </a:cubicBezTo>
                <a:cubicBezTo>
                  <a:pt x="2732" y="648"/>
                  <a:pt x="2743" y="635"/>
                  <a:pt x="2757" y="626"/>
                </a:cubicBezTo>
                <a:cubicBezTo>
                  <a:pt x="2770" y="618"/>
                  <a:pt x="2777" y="607"/>
                  <a:pt x="2788" y="598"/>
                </a:cubicBezTo>
                <a:cubicBezTo>
                  <a:pt x="2797" y="590"/>
                  <a:pt x="2804" y="592"/>
                  <a:pt x="2811" y="602"/>
                </a:cubicBezTo>
                <a:cubicBezTo>
                  <a:pt x="2812" y="605"/>
                  <a:pt x="2814" y="609"/>
                  <a:pt x="2816" y="612"/>
                </a:cubicBezTo>
                <a:cubicBezTo>
                  <a:pt x="2821" y="619"/>
                  <a:pt x="2818" y="625"/>
                  <a:pt x="2814" y="631"/>
                </a:cubicBezTo>
                <a:cubicBezTo>
                  <a:pt x="2800" y="653"/>
                  <a:pt x="2787" y="675"/>
                  <a:pt x="2773" y="697"/>
                </a:cubicBezTo>
                <a:cubicBezTo>
                  <a:pt x="2771" y="702"/>
                  <a:pt x="2770" y="708"/>
                  <a:pt x="2770" y="711"/>
                </a:cubicBezTo>
                <a:cubicBezTo>
                  <a:pt x="2766" y="713"/>
                  <a:pt x="2761" y="715"/>
                  <a:pt x="2760" y="718"/>
                </a:cubicBezTo>
                <a:cubicBezTo>
                  <a:pt x="2757" y="722"/>
                  <a:pt x="2751" y="726"/>
                  <a:pt x="2759" y="734"/>
                </a:cubicBezTo>
                <a:cubicBezTo>
                  <a:pt x="2754" y="739"/>
                  <a:pt x="2747" y="743"/>
                  <a:pt x="2742" y="749"/>
                </a:cubicBezTo>
                <a:cubicBezTo>
                  <a:pt x="2736" y="755"/>
                  <a:pt x="2732" y="763"/>
                  <a:pt x="2727" y="770"/>
                </a:cubicBezTo>
                <a:cubicBezTo>
                  <a:pt x="2713" y="792"/>
                  <a:pt x="2700" y="814"/>
                  <a:pt x="2686" y="836"/>
                </a:cubicBezTo>
                <a:cubicBezTo>
                  <a:pt x="2681" y="844"/>
                  <a:pt x="2672" y="850"/>
                  <a:pt x="2664" y="857"/>
                </a:cubicBezTo>
                <a:cubicBezTo>
                  <a:pt x="2660" y="861"/>
                  <a:pt x="2659" y="864"/>
                  <a:pt x="2661" y="870"/>
                </a:cubicBezTo>
                <a:cubicBezTo>
                  <a:pt x="2665" y="878"/>
                  <a:pt x="2666" y="887"/>
                  <a:pt x="2663" y="896"/>
                </a:cubicBezTo>
                <a:cubicBezTo>
                  <a:pt x="2662" y="899"/>
                  <a:pt x="2663" y="903"/>
                  <a:pt x="2664" y="906"/>
                </a:cubicBezTo>
                <a:cubicBezTo>
                  <a:pt x="2668" y="918"/>
                  <a:pt x="2672" y="931"/>
                  <a:pt x="2677" y="943"/>
                </a:cubicBezTo>
                <a:cubicBezTo>
                  <a:pt x="2679" y="949"/>
                  <a:pt x="2683" y="955"/>
                  <a:pt x="2688" y="957"/>
                </a:cubicBezTo>
                <a:cubicBezTo>
                  <a:pt x="2720" y="971"/>
                  <a:pt x="2752" y="984"/>
                  <a:pt x="2784" y="997"/>
                </a:cubicBezTo>
                <a:cubicBezTo>
                  <a:pt x="2788" y="999"/>
                  <a:pt x="2793" y="998"/>
                  <a:pt x="2797" y="998"/>
                </a:cubicBezTo>
                <a:cubicBezTo>
                  <a:pt x="2858" y="998"/>
                  <a:pt x="2918" y="998"/>
                  <a:pt x="2980" y="998"/>
                </a:cubicBezTo>
                <a:cubicBezTo>
                  <a:pt x="2980" y="1027"/>
                  <a:pt x="2980" y="1056"/>
                  <a:pt x="2980" y="1086"/>
                </a:cubicBezTo>
                <a:cubicBezTo>
                  <a:pt x="1987" y="1086"/>
                  <a:pt x="994" y="1086"/>
                  <a:pt x="0" y="1086"/>
                </a:cubicBezTo>
                <a:cubicBezTo>
                  <a:pt x="0" y="992"/>
                  <a:pt x="0" y="899"/>
                  <a:pt x="0" y="806"/>
                </a:cubicBezTo>
                <a:close/>
                <a:moveTo>
                  <a:pt x="2347" y="754"/>
                </a:moveTo>
                <a:cubicBezTo>
                  <a:pt x="2345" y="754"/>
                  <a:pt x="2344" y="754"/>
                  <a:pt x="2343" y="754"/>
                </a:cubicBezTo>
                <a:cubicBezTo>
                  <a:pt x="2339" y="757"/>
                  <a:pt x="2333" y="761"/>
                  <a:pt x="2331" y="765"/>
                </a:cubicBezTo>
                <a:cubicBezTo>
                  <a:pt x="2326" y="774"/>
                  <a:pt x="2323" y="784"/>
                  <a:pt x="2318" y="793"/>
                </a:cubicBezTo>
                <a:cubicBezTo>
                  <a:pt x="2314" y="801"/>
                  <a:pt x="2317" y="804"/>
                  <a:pt x="2324" y="807"/>
                </a:cubicBezTo>
                <a:cubicBezTo>
                  <a:pt x="2357" y="821"/>
                  <a:pt x="2390" y="835"/>
                  <a:pt x="2423" y="848"/>
                </a:cubicBezTo>
                <a:cubicBezTo>
                  <a:pt x="2430" y="852"/>
                  <a:pt x="2433" y="850"/>
                  <a:pt x="2434" y="842"/>
                </a:cubicBezTo>
                <a:cubicBezTo>
                  <a:pt x="2435" y="825"/>
                  <a:pt x="2436" y="808"/>
                  <a:pt x="2438" y="791"/>
                </a:cubicBezTo>
                <a:cubicBezTo>
                  <a:pt x="2438" y="789"/>
                  <a:pt x="2437" y="786"/>
                  <a:pt x="2436" y="784"/>
                </a:cubicBezTo>
                <a:cubicBezTo>
                  <a:pt x="2429" y="769"/>
                  <a:pt x="2430" y="753"/>
                  <a:pt x="2433" y="737"/>
                </a:cubicBezTo>
                <a:cubicBezTo>
                  <a:pt x="2439" y="704"/>
                  <a:pt x="2445" y="671"/>
                  <a:pt x="2451" y="638"/>
                </a:cubicBezTo>
                <a:cubicBezTo>
                  <a:pt x="2455" y="620"/>
                  <a:pt x="2462" y="602"/>
                  <a:pt x="2466" y="584"/>
                </a:cubicBezTo>
                <a:cubicBezTo>
                  <a:pt x="2468" y="579"/>
                  <a:pt x="2469" y="572"/>
                  <a:pt x="2467" y="569"/>
                </a:cubicBezTo>
                <a:cubicBezTo>
                  <a:pt x="2460" y="560"/>
                  <a:pt x="2462" y="552"/>
                  <a:pt x="2468" y="544"/>
                </a:cubicBezTo>
                <a:cubicBezTo>
                  <a:pt x="2470" y="541"/>
                  <a:pt x="2472" y="538"/>
                  <a:pt x="2472" y="534"/>
                </a:cubicBezTo>
                <a:cubicBezTo>
                  <a:pt x="2473" y="526"/>
                  <a:pt x="2473" y="518"/>
                  <a:pt x="2473" y="510"/>
                </a:cubicBezTo>
                <a:cubicBezTo>
                  <a:pt x="2474" y="500"/>
                  <a:pt x="2476" y="490"/>
                  <a:pt x="2476" y="480"/>
                </a:cubicBezTo>
                <a:cubicBezTo>
                  <a:pt x="2477" y="478"/>
                  <a:pt x="2474" y="475"/>
                  <a:pt x="2473" y="472"/>
                </a:cubicBezTo>
                <a:cubicBezTo>
                  <a:pt x="2471" y="474"/>
                  <a:pt x="2469" y="475"/>
                  <a:pt x="2467" y="477"/>
                </a:cubicBezTo>
                <a:cubicBezTo>
                  <a:pt x="2456" y="487"/>
                  <a:pt x="2447" y="497"/>
                  <a:pt x="2436" y="506"/>
                </a:cubicBezTo>
                <a:cubicBezTo>
                  <a:pt x="2423" y="518"/>
                  <a:pt x="2408" y="528"/>
                  <a:pt x="2395" y="540"/>
                </a:cubicBezTo>
                <a:cubicBezTo>
                  <a:pt x="2390" y="544"/>
                  <a:pt x="2384" y="552"/>
                  <a:pt x="2385" y="557"/>
                </a:cubicBezTo>
                <a:cubicBezTo>
                  <a:pt x="2388" y="569"/>
                  <a:pt x="2383" y="578"/>
                  <a:pt x="2376" y="588"/>
                </a:cubicBezTo>
                <a:cubicBezTo>
                  <a:pt x="2374" y="590"/>
                  <a:pt x="2374" y="593"/>
                  <a:pt x="2373" y="596"/>
                </a:cubicBezTo>
                <a:cubicBezTo>
                  <a:pt x="2370" y="606"/>
                  <a:pt x="2367" y="616"/>
                  <a:pt x="2364" y="626"/>
                </a:cubicBezTo>
                <a:cubicBezTo>
                  <a:pt x="2363" y="628"/>
                  <a:pt x="2360" y="629"/>
                  <a:pt x="2357" y="630"/>
                </a:cubicBezTo>
                <a:cubicBezTo>
                  <a:pt x="2349" y="633"/>
                  <a:pt x="2345" y="627"/>
                  <a:pt x="2337" y="621"/>
                </a:cubicBezTo>
                <a:cubicBezTo>
                  <a:pt x="2338" y="630"/>
                  <a:pt x="2338" y="637"/>
                  <a:pt x="2339" y="643"/>
                </a:cubicBezTo>
                <a:cubicBezTo>
                  <a:pt x="2340" y="647"/>
                  <a:pt x="2340" y="652"/>
                  <a:pt x="2342" y="654"/>
                </a:cubicBezTo>
                <a:cubicBezTo>
                  <a:pt x="2351" y="664"/>
                  <a:pt x="2350" y="667"/>
                  <a:pt x="2338" y="671"/>
                </a:cubicBezTo>
                <a:cubicBezTo>
                  <a:pt x="2336" y="672"/>
                  <a:pt x="2333" y="676"/>
                  <a:pt x="2333" y="678"/>
                </a:cubicBezTo>
                <a:cubicBezTo>
                  <a:pt x="2334" y="687"/>
                  <a:pt x="2337" y="696"/>
                  <a:pt x="2338" y="706"/>
                </a:cubicBezTo>
                <a:cubicBezTo>
                  <a:pt x="2341" y="722"/>
                  <a:pt x="2344" y="738"/>
                  <a:pt x="2347" y="754"/>
                </a:cubicBezTo>
                <a:close/>
                <a:moveTo>
                  <a:pt x="2185" y="524"/>
                </a:moveTo>
                <a:cubicBezTo>
                  <a:pt x="2174" y="534"/>
                  <a:pt x="2160" y="543"/>
                  <a:pt x="2151" y="556"/>
                </a:cubicBezTo>
                <a:cubicBezTo>
                  <a:pt x="2137" y="576"/>
                  <a:pt x="2125" y="599"/>
                  <a:pt x="2104" y="614"/>
                </a:cubicBezTo>
                <a:cubicBezTo>
                  <a:pt x="2103" y="615"/>
                  <a:pt x="2102" y="616"/>
                  <a:pt x="2101" y="618"/>
                </a:cubicBezTo>
                <a:cubicBezTo>
                  <a:pt x="2094" y="628"/>
                  <a:pt x="2086" y="638"/>
                  <a:pt x="2079" y="649"/>
                </a:cubicBezTo>
                <a:cubicBezTo>
                  <a:pt x="2076" y="653"/>
                  <a:pt x="2075" y="659"/>
                  <a:pt x="2075" y="664"/>
                </a:cubicBezTo>
                <a:cubicBezTo>
                  <a:pt x="2073" y="673"/>
                  <a:pt x="2073" y="683"/>
                  <a:pt x="2071" y="692"/>
                </a:cubicBezTo>
                <a:cubicBezTo>
                  <a:pt x="2069" y="699"/>
                  <a:pt x="2070" y="702"/>
                  <a:pt x="2077" y="704"/>
                </a:cubicBezTo>
                <a:cubicBezTo>
                  <a:pt x="2103" y="715"/>
                  <a:pt x="2130" y="726"/>
                  <a:pt x="2156" y="738"/>
                </a:cubicBezTo>
                <a:cubicBezTo>
                  <a:pt x="2162" y="740"/>
                  <a:pt x="2165" y="739"/>
                  <a:pt x="2167" y="733"/>
                </a:cubicBezTo>
                <a:cubicBezTo>
                  <a:pt x="2169" y="729"/>
                  <a:pt x="2172" y="724"/>
                  <a:pt x="2174" y="719"/>
                </a:cubicBezTo>
                <a:cubicBezTo>
                  <a:pt x="2179" y="711"/>
                  <a:pt x="2189" y="705"/>
                  <a:pt x="2183" y="693"/>
                </a:cubicBezTo>
                <a:cubicBezTo>
                  <a:pt x="2182" y="692"/>
                  <a:pt x="2183" y="689"/>
                  <a:pt x="2184" y="688"/>
                </a:cubicBezTo>
                <a:cubicBezTo>
                  <a:pt x="2190" y="683"/>
                  <a:pt x="2201" y="679"/>
                  <a:pt x="2186" y="671"/>
                </a:cubicBezTo>
                <a:cubicBezTo>
                  <a:pt x="2186" y="671"/>
                  <a:pt x="2187" y="671"/>
                  <a:pt x="2186" y="670"/>
                </a:cubicBezTo>
                <a:cubicBezTo>
                  <a:pt x="2182" y="652"/>
                  <a:pt x="2178" y="635"/>
                  <a:pt x="2185" y="616"/>
                </a:cubicBezTo>
                <a:cubicBezTo>
                  <a:pt x="2186" y="613"/>
                  <a:pt x="2186" y="609"/>
                  <a:pt x="2186" y="605"/>
                </a:cubicBezTo>
                <a:cubicBezTo>
                  <a:pt x="2186" y="589"/>
                  <a:pt x="2186" y="573"/>
                  <a:pt x="2192" y="558"/>
                </a:cubicBezTo>
                <a:cubicBezTo>
                  <a:pt x="2197" y="547"/>
                  <a:pt x="2199" y="534"/>
                  <a:pt x="2185" y="524"/>
                </a:cubicBezTo>
                <a:close/>
                <a:moveTo>
                  <a:pt x="1366" y="777"/>
                </a:moveTo>
                <a:cubicBezTo>
                  <a:pt x="1379" y="785"/>
                  <a:pt x="1522" y="814"/>
                  <a:pt x="1529" y="811"/>
                </a:cubicBezTo>
                <a:cubicBezTo>
                  <a:pt x="1499" y="768"/>
                  <a:pt x="1404" y="762"/>
                  <a:pt x="1366" y="777"/>
                </a:cubicBezTo>
                <a:close/>
                <a:moveTo>
                  <a:pt x="1885" y="487"/>
                </a:moveTo>
                <a:cubicBezTo>
                  <a:pt x="1880" y="491"/>
                  <a:pt x="1878" y="493"/>
                  <a:pt x="1875" y="494"/>
                </a:cubicBezTo>
                <a:cubicBezTo>
                  <a:pt x="1867" y="498"/>
                  <a:pt x="1866" y="504"/>
                  <a:pt x="1870" y="512"/>
                </a:cubicBezTo>
                <a:cubicBezTo>
                  <a:pt x="1872" y="518"/>
                  <a:pt x="1872" y="524"/>
                  <a:pt x="1873" y="530"/>
                </a:cubicBezTo>
                <a:cubicBezTo>
                  <a:pt x="1874" y="536"/>
                  <a:pt x="1874" y="542"/>
                  <a:pt x="1875" y="548"/>
                </a:cubicBezTo>
                <a:cubicBezTo>
                  <a:pt x="1876" y="551"/>
                  <a:pt x="1879" y="555"/>
                  <a:pt x="1881" y="555"/>
                </a:cubicBezTo>
                <a:cubicBezTo>
                  <a:pt x="1887" y="554"/>
                  <a:pt x="1896" y="554"/>
                  <a:pt x="1898" y="550"/>
                </a:cubicBezTo>
                <a:cubicBezTo>
                  <a:pt x="1906" y="538"/>
                  <a:pt x="1910" y="523"/>
                  <a:pt x="1918" y="511"/>
                </a:cubicBezTo>
                <a:cubicBezTo>
                  <a:pt x="1923" y="501"/>
                  <a:pt x="1919" y="494"/>
                  <a:pt x="1913" y="487"/>
                </a:cubicBezTo>
                <a:cubicBezTo>
                  <a:pt x="1912" y="485"/>
                  <a:pt x="1908" y="484"/>
                  <a:pt x="1906" y="484"/>
                </a:cubicBezTo>
                <a:cubicBezTo>
                  <a:pt x="1905" y="485"/>
                  <a:pt x="1903" y="488"/>
                  <a:pt x="1903" y="491"/>
                </a:cubicBezTo>
                <a:cubicBezTo>
                  <a:pt x="1902" y="499"/>
                  <a:pt x="1902" y="507"/>
                  <a:pt x="1900" y="515"/>
                </a:cubicBezTo>
                <a:cubicBezTo>
                  <a:pt x="1900" y="518"/>
                  <a:pt x="1896" y="521"/>
                  <a:pt x="1894" y="523"/>
                </a:cubicBezTo>
                <a:cubicBezTo>
                  <a:pt x="1891" y="521"/>
                  <a:pt x="1887" y="518"/>
                  <a:pt x="1887" y="515"/>
                </a:cubicBezTo>
                <a:cubicBezTo>
                  <a:pt x="1886" y="510"/>
                  <a:pt x="1887" y="505"/>
                  <a:pt x="1887" y="499"/>
                </a:cubicBezTo>
                <a:cubicBezTo>
                  <a:pt x="1887" y="496"/>
                  <a:pt x="1886" y="492"/>
                  <a:pt x="1885" y="487"/>
                </a:cubicBezTo>
                <a:close/>
                <a:moveTo>
                  <a:pt x="2712" y="705"/>
                </a:moveTo>
                <a:cubicBezTo>
                  <a:pt x="2710" y="705"/>
                  <a:pt x="2709" y="704"/>
                  <a:pt x="2707" y="704"/>
                </a:cubicBezTo>
                <a:cubicBezTo>
                  <a:pt x="2705" y="708"/>
                  <a:pt x="2703" y="713"/>
                  <a:pt x="2700" y="717"/>
                </a:cubicBezTo>
                <a:cubicBezTo>
                  <a:pt x="2695" y="725"/>
                  <a:pt x="2690" y="735"/>
                  <a:pt x="2683" y="741"/>
                </a:cubicBezTo>
                <a:cubicBezTo>
                  <a:pt x="2675" y="749"/>
                  <a:pt x="2672" y="761"/>
                  <a:pt x="2679" y="767"/>
                </a:cubicBezTo>
                <a:cubicBezTo>
                  <a:pt x="2680" y="766"/>
                  <a:pt x="2681" y="766"/>
                  <a:pt x="2681" y="766"/>
                </a:cubicBezTo>
                <a:cubicBezTo>
                  <a:pt x="2691" y="749"/>
                  <a:pt x="2702" y="733"/>
                  <a:pt x="2711" y="716"/>
                </a:cubicBezTo>
                <a:cubicBezTo>
                  <a:pt x="2713" y="713"/>
                  <a:pt x="2712" y="709"/>
                  <a:pt x="2712" y="705"/>
                </a:cubicBezTo>
                <a:close/>
                <a:moveTo>
                  <a:pt x="2759" y="641"/>
                </a:moveTo>
                <a:cubicBezTo>
                  <a:pt x="2758" y="640"/>
                  <a:pt x="2756" y="639"/>
                  <a:pt x="2755" y="638"/>
                </a:cubicBezTo>
                <a:cubicBezTo>
                  <a:pt x="2743" y="652"/>
                  <a:pt x="2730" y="665"/>
                  <a:pt x="2717" y="679"/>
                </a:cubicBezTo>
                <a:cubicBezTo>
                  <a:pt x="2721" y="683"/>
                  <a:pt x="2724" y="687"/>
                  <a:pt x="2728" y="692"/>
                </a:cubicBezTo>
                <a:cubicBezTo>
                  <a:pt x="2739" y="674"/>
                  <a:pt x="2749" y="657"/>
                  <a:pt x="2759" y="641"/>
                </a:cubicBezTo>
                <a:close/>
                <a:moveTo>
                  <a:pt x="1911" y="568"/>
                </a:moveTo>
                <a:cubicBezTo>
                  <a:pt x="1902" y="564"/>
                  <a:pt x="1879" y="565"/>
                  <a:pt x="1879" y="570"/>
                </a:cubicBezTo>
                <a:cubicBezTo>
                  <a:pt x="1877" y="577"/>
                  <a:pt x="1878" y="585"/>
                  <a:pt x="1878" y="592"/>
                </a:cubicBezTo>
                <a:cubicBezTo>
                  <a:pt x="1879" y="593"/>
                  <a:pt x="1880" y="593"/>
                  <a:pt x="1881" y="593"/>
                </a:cubicBezTo>
                <a:cubicBezTo>
                  <a:pt x="1891" y="585"/>
                  <a:pt x="1900" y="577"/>
                  <a:pt x="1911" y="568"/>
                </a:cubicBezTo>
                <a:close/>
                <a:moveTo>
                  <a:pt x="2789" y="650"/>
                </a:moveTo>
                <a:cubicBezTo>
                  <a:pt x="2787" y="649"/>
                  <a:pt x="2785" y="649"/>
                  <a:pt x="2784" y="648"/>
                </a:cubicBezTo>
                <a:cubicBezTo>
                  <a:pt x="2778" y="656"/>
                  <a:pt x="2772" y="663"/>
                  <a:pt x="2768" y="671"/>
                </a:cubicBezTo>
                <a:cubicBezTo>
                  <a:pt x="2766" y="674"/>
                  <a:pt x="2769" y="680"/>
                  <a:pt x="2770" y="684"/>
                </a:cubicBezTo>
                <a:cubicBezTo>
                  <a:pt x="2773" y="682"/>
                  <a:pt x="2776" y="680"/>
                  <a:pt x="2779" y="678"/>
                </a:cubicBezTo>
                <a:cubicBezTo>
                  <a:pt x="2781" y="674"/>
                  <a:pt x="2784" y="670"/>
                  <a:pt x="2785" y="666"/>
                </a:cubicBezTo>
                <a:cubicBezTo>
                  <a:pt x="2787" y="661"/>
                  <a:pt x="2788" y="655"/>
                  <a:pt x="2789" y="650"/>
                </a:cubicBezTo>
                <a:close/>
                <a:moveTo>
                  <a:pt x="2724" y="758"/>
                </a:moveTo>
                <a:cubicBezTo>
                  <a:pt x="2738" y="748"/>
                  <a:pt x="2743" y="734"/>
                  <a:pt x="2736" y="726"/>
                </a:cubicBezTo>
                <a:cubicBezTo>
                  <a:pt x="2721" y="740"/>
                  <a:pt x="2718" y="749"/>
                  <a:pt x="2724" y="758"/>
                </a:cubicBezTo>
                <a:close/>
                <a:moveTo>
                  <a:pt x="2714" y="764"/>
                </a:moveTo>
                <a:cubicBezTo>
                  <a:pt x="2699" y="777"/>
                  <a:pt x="2696" y="788"/>
                  <a:pt x="2704" y="793"/>
                </a:cubicBezTo>
                <a:cubicBezTo>
                  <a:pt x="2718" y="778"/>
                  <a:pt x="2720" y="773"/>
                  <a:pt x="2714" y="764"/>
                </a:cubicBezTo>
                <a:close/>
                <a:moveTo>
                  <a:pt x="2747" y="723"/>
                </a:moveTo>
                <a:cubicBezTo>
                  <a:pt x="2761" y="711"/>
                  <a:pt x="2763" y="703"/>
                  <a:pt x="2756" y="696"/>
                </a:cubicBezTo>
                <a:cubicBezTo>
                  <a:pt x="2742" y="708"/>
                  <a:pt x="2740" y="712"/>
                  <a:pt x="2747" y="723"/>
                </a:cubicBezTo>
                <a:close/>
                <a:moveTo>
                  <a:pt x="2687" y="826"/>
                </a:moveTo>
                <a:cubicBezTo>
                  <a:pt x="2690" y="818"/>
                  <a:pt x="2694" y="811"/>
                  <a:pt x="2697" y="805"/>
                </a:cubicBezTo>
                <a:cubicBezTo>
                  <a:pt x="2683" y="811"/>
                  <a:pt x="2680" y="819"/>
                  <a:pt x="2687" y="826"/>
                </a:cubicBezTo>
                <a:close/>
                <a:moveTo>
                  <a:pt x="2360" y="608"/>
                </a:moveTo>
                <a:cubicBezTo>
                  <a:pt x="2361" y="600"/>
                  <a:pt x="2361" y="595"/>
                  <a:pt x="2362" y="590"/>
                </a:cubicBezTo>
                <a:cubicBezTo>
                  <a:pt x="2360" y="590"/>
                  <a:pt x="2356" y="590"/>
                  <a:pt x="2355" y="591"/>
                </a:cubicBezTo>
                <a:cubicBezTo>
                  <a:pt x="2351" y="596"/>
                  <a:pt x="2352" y="601"/>
                  <a:pt x="2360" y="6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E4A1540-A398-4F6D-9BA0-74FC12594DA9}"/>
              </a:ext>
            </a:extLst>
          </p:cNvPr>
          <p:cNvSpPr/>
          <p:nvPr/>
        </p:nvSpPr>
        <p:spPr>
          <a:xfrm>
            <a:off x="4219074" y="6641432"/>
            <a:ext cx="7972926" cy="2258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BEB56935-DC7B-4194-B073-9A722DD50427}"/>
              </a:ext>
            </a:extLst>
          </p:cNvPr>
          <p:cNvGrpSpPr/>
          <p:nvPr/>
        </p:nvGrpSpPr>
        <p:grpSpPr>
          <a:xfrm flipH="1">
            <a:off x="10728236" y="5252130"/>
            <a:ext cx="1319386" cy="1305531"/>
            <a:chOff x="3175" y="1588"/>
            <a:chExt cx="4686300" cy="4637087"/>
          </a:xfrm>
          <a:solidFill>
            <a:schemeClr val="accent1"/>
          </a:solidFill>
        </p:grpSpPr>
        <p:sp>
          <p:nvSpPr>
            <p:cNvPr id="8" name="Rectangle 5">
              <a:extLst>
                <a:ext uri="{FF2B5EF4-FFF2-40B4-BE49-F238E27FC236}">
                  <a16:creationId xmlns="" xmlns:a16="http://schemas.microsoft.com/office/drawing/2014/main" id="{430FBBE0-3839-42FA-BF2D-FEAD7C285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>
              <a:extLst>
                <a:ext uri="{FF2B5EF4-FFF2-40B4-BE49-F238E27FC236}">
                  <a16:creationId xmlns="" xmlns:a16="http://schemas.microsoft.com/office/drawing/2014/main" id="{3DF6C43C-2FF2-4F80-8AD9-6E9BA4EFE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="" xmlns:a16="http://schemas.microsoft.com/office/drawing/2014/main" id="{DC6CF020-0440-4889-9E55-7E181ADD4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="" xmlns:a16="http://schemas.microsoft.com/office/drawing/2014/main" id="{D83FF1DB-ADC0-4783-9693-F4BB3F89D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="" xmlns:a16="http://schemas.microsoft.com/office/drawing/2014/main" id="{A7A67957-1DBB-4B37-B783-DC2FEC2E2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="" xmlns:a16="http://schemas.microsoft.com/office/drawing/2014/main" id="{43EC8EA1-3213-4C70-9EC1-DDB548459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="" xmlns:a16="http://schemas.microsoft.com/office/drawing/2014/main" id="{B704D3FA-4113-454E-A60E-195B1CF143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="" xmlns:a16="http://schemas.microsoft.com/office/drawing/2014/main" id="{E8D7FD53-A8BD-4AE8-A761-A4A6BA21D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3">
              <a:extLst>
                <a:ext uri="{FF2B5EF4-FFF2-40B4-BE49-F238E27FC236}">
                  <a16:creationId xmlns="" xmlns:a16="http://schemas.microsoft.com/office/drawing/2014/main" id="{BC7A1C43-C435-4A2D-95C1-730D0C21C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="" xmlns:a16="http://schemas.microsoft.com/office/drawing/2014/main" id="{AF29528E-C661-4315-8110-3E099C7589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="" xmlns:a16="http://schemas.microsoft.com/office/drawing/2014/main" id="{40887E4A-4204-473C-A730-A068D2041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>
              <a:extLst>
                <a:ext uri="{FF2B5EF4-FFF2-40B4-BE49-F238E27FC236}">
                  <a16:creationId xmlns="" xmlns:a16="http://schemas.microsoft.com/office/drawing/2014/main" id="{11E31C5A-3ACA-4FA3-937C-685B279FC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="" xmlns:a16="http://schemas.microsoft.com/office/drawing/2014/main" id="{82554AC5-87DB-476E-BFD6-2F04A366C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="" xmlns:a16="http://schemas.microsoft.com/office/drawing/2014/main" id="{8CA4A482-17C4-4694-A71F-541FDB321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="" xmlns:a16="http://schemas.microsoft.com/office/drawing/2014/main" id="{41D297ED-5966-46AB-B230-329629752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0">
              <a:extLst>
                <a:ext uri="{FF2B5EF4-FFF2-40B4-BE49-F238E27FC236}">
                  <a16:creationId xmlns="" xmlns:a16="http://schemas.microsoft.com/office/drawing/2014/main" id="{EB1F61F9-E66F-48A6-90B2-F7A317D8E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>
              <a:extLst>
                <a:ext uri="{FF2B5EF4-FFF2-40B4-BE49-F238E27FC236}">
                  <a16:creationId xmlns="" xmlns:a16="http://schemas.microsoft.com/office/drawing/2014/main" id="{68ED6ACF-AFE6-4DD2-8C94-634CE0C67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="" xmlns:a16="http://schemas.microsoft.com/office/drawing/2014/main" id="{4F2C01E8-F557-4B8E-9469-5A3D2AF5D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="" xmlns:a16="http://schemas.microsoft.com/office/drawing/2014/main" id="{3F12F38C-A784-4769-BB93-BEB25C031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="" xmlns:a16="http://schemas.microsoft.com/office/drawing/2014/main" id="{B18217E7-975A-4252-BD4C-23FEB89DAE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="" xmlns:a16="http://schemas.microsoft.com/office/drawing/2014/main" id="{5DB725A8-BE78-4A9A-8FDF-EEF1C05B79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="" xmlns:a16="http://schemas.microsoft.com/office/drawing/2014/main" id="{AA51DD82-EE50-4045-8704-C1A12D1A5D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="" xmlns:a16="http://schemas.microsoft.com/office/drawing/2014/main" id="{81C9C495-4C3D-45C3-9F96-6305616F7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="" xmlns:a16="http://schemas.microsoft.com/office/drawing/2014/main" id="{D4ED258A-1B93-4F39-9F7A-EE6D7F19B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="" xmlns:a16="http://schemas.microsoft.com/office/drawing/2014/main" id="{02AAB840-3010-4F10-B694-987E832056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>
              <a:extLst>
                <a:ext uri="{FF2B5EF4-FFF2-40B4-BE49-F238E27FC236}">
                  <a16:creationId xmlns="" xmlns:a16="http://schemas.microsoft.com/office/drawing/2014/main" id="{2A00C6E2-246D-430C-B161-6E264D85C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="" xmlns:a16="http://schemas.microsoft.com/office/drawing/2014/main" id="{6BDD953B-8C98-4083-ACDE-8B50EB645D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="" xmlns:a16="http://schemas.microsoft.com/office/drawing/2014/main" id="{8E36E5C2-77AD-4C35-9FD8-86FD01E3C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>
              <a:extLst>
                <a:ext uri="{FF2B5EF4-FFF2-40B4-BE49-F238E27FC236}">
                  <a16:creationId xmlns="" xmlns:a16="http://schemas.microsoft.com/office/drawing/2014/main" id="{41466637-1BB4-4C73-A223-4A5C647BB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4">
              <a:extLst>
                <a:ext uri="{FF2B5EF4-FFF2-40B4-BE49-F238E27FC236}">
                  <a16:creationId xmlns="" xmlns:a16="http://schemas.microsoft.com/office/drawing/2014/main" id="{868FF509-FD62-427C-AF17-A4D94AA38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5">
              <a:extLst>
                <a:ext uri="{FF2B5EF4-FFF2-40B4-BE49-F238E27FC236}">
                  <a16:creationId xmlns="" xmlns:a16="http://schemas.microsoft.com/office/drawing/2014/main" id="{B53FA9C6-5F70-4E32-8318-0065281CA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="" xmlns:a16="http://schemas.microsoft.com/office/drawing/2014/main" id="{78B07098-2CEE-439B-A684-C269E1079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="" xmlns:a16="http://schemas.microsoft.com/office/drawing/2014/main" id="{B3E2BCE5-D7F8-418F-8A15-C9AFD95226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8">
              <a:extLst>
                <a:ext uri="{FF2B5EF4-FFF2-40B4-BE49-F238E27FC236}">
                  <a16:creationId xmlns="" xmlns:a16="http://schemas.microsoft.com/office/drawing/2014/main" id="{50D184A7-E5E3-4D35-BB66-82E18054B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="" xmlns:a16="http://schemas.microsoft.com/office/drawing/2014/main" id="{26072BE8-5A4F-4476-A5FE-B6D70D10C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="" xmlns:a16="http://schemas.microsoft.com/office/drawing/2014/main" id="{0845C74B-1FCC-487F-B67C-7AC328890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1">
              <a:extLst>
                <a:ext uri="{FF2B5EF4-FFF2-40B4-BE49-F238E27FC236}">
                  <a16:creationId xmlns="" xmlns:a16="http://schemas.microsoft.com/office/drawing/2014/main" id="{6376C707-969D-47CE-81CA-BF090013E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="" xmlns:a16="http://schemas.microsoft.com/office/drawing/2014/main" id="{88E0E642-2C6C-4862-AD0D-8F163EFAC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="" xmlns:a16="http://schemas.microsoft.com/office/drawing/2014/main" id="{3854C093-ACD9-449F-968B-6C998188D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4">
              <a:extLst>
                <a:ext uri="{FF2B5EF4-FFF2-40B4-BE49-F238E27FC236}">
                  <a16:creationId xmlns="" xmlns:a16="http://schemas.microsoft.com/office/drawing/2014/main" id="{5A3E75A4-AD4E-4A9B-98FC-22F457172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5">
              <a:extLst>
                <a:ext uri="{FF2B5EF4-FFF2-40B4-BE49-F238E27FC236}">
                  <a16:creationId xmlns="" xmlns:a16="http://schemas.microsoft.com/office/drawing/2014/main" id="{A31EE804-F995-4995-A8D9-879A3FA76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="" xmlns:a16="http://schemas.microsoft.com/office/drawing/2014/main" id="{3B27DC9C-89B3-402B-A221-AC88ABBFEF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7">
              <a:extLst>
                <a:ext uri="{FF2B5EF4-FFF2-40B4-BE49-F238E27FC236}">
                  <a16:creationId xmlns="" xmlns:a16="http://schemas.microsoft.com/office/drawing/2014/main" id="{D80AB3DC-A5FE-42BC-8538-A96F5500B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8">
              <a:extLst>
                <a:ext uri="{FF2B5EF4-FFF2-40B4-BE49-F238E27FC236}">
                  <a16:creationId xmlns="" xmlns:a16="http://schemas.microsoft.com/office/drawing/2014/main" id="{55CAABA4-44F2-42F6-9AF8-E65989C9D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9">
              <a:extLst>
                <a:ext uri="{FF2B5EF4-FFF2-40B4-BE49-F238E27FC236}">
                  <a16:creationId xmlns="" xmlns:a16="http://schemas.microsoft.com/office/drawing/2014/main" id="{1D27D831-7D85-459F-B8BC-4F84C0A06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0">
              <a:extLst>
                <a:ext uri="{FF2B5EF4-FFF2-40B4-BE49-F238E27FC236}">
                  <a16:creationId xmlns="" xmlns:a16="http://schemas.microsoft.com/office/drawing/2014/main" id="{D9DDE899-A01A-455D-904B-40C07571A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="" xmlns:a16="http://schemas.microsoft.com/office/drawing/2014/main" id="{326E3D33-BDD2-4104-AB47-004491C2C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2">
              <a:extLst>
                <a:ext uri="{FF2B5EF4-FFF2-40B4-BE49-F238E27FC236}">
                  <a16:creationId xmlns="" xmlns:a16="http://schemas.microsoft.com/office/drawing/2014/main" id="{E75AD704-4635-4F3B-9827-8F2A1A1B7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3">
              <a:extLst>
                <a:ext uri="{FF2B5EF4-FFF2-40B4-BE49-F238E27FC236}">
                  <a16:creationId xmlns="" xmlns:a16="http://schemas.microsoft.com/office/drawing/2014/main" id="{B3EA00B8-BB9C-4A31-968C-508175DA4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="" xmlns:a16="http://schemas.microsoft.com/office/drawing/2014/main" id="{FBC46B5C-A44B-4CD4-934E-4F5795C31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5">
              <a:extLst>
                <a:ext uri="{FF2B5EF4-FFF2-40B4-BE49-F238E27FC236}">
                  <a16:creationId xmlns="" xmlns:a16="http://schemas.microsoft.com/office/drawing/2014/main" id="{0E2330A8-3932-4ECB-B37B-6FCCCE018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6">
              <a:extLst>
                <a:ext uri="{FF2B5EF4-FFF2-40B4-BE49-F238E27FC236}">
                  <a16:creationId xmlns="" xmlns:a16="http://schemas.microsoft.com/office/drawing/2014/main" id="{A7D6B8D0-8B1B-485B-AFFC-8CCDB3006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="" xmlns:a16="http://schemas.microsoft.com/office/drawing/2014/main" id="{8E21CE75-486E-4699-AF23-722C046D0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8">
              <a:extLst>
                <a:ext uri="{FF2B5EF4-FFF2-40B4-BE49-F238E27FC236}">
                  <a16:creationId xmlns="" xmlns:a16="http://schemas.microsoft.com/office/drawing/2014/main" id="{70F0B29A-9177-4AE1-8809-12D4428FC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9">
              <a:extLst>
                <a:ext uri="{FF2B5EF4-FFF2-40B4-BE49-F238E27FC236}">
                  <a16:creationId xmlns="" xmlns:a16="http://schemas.microsoft.com/office/drawing/2014/main" id="{5D832766-C0F9-4B03-96F8-FB74E4219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0">
              <a:extLst>
                <a:ext uri="{FF2B5EF4-FFF2-40B4-BE49-F238E27FC236}">
                  <a16:creationId xmlns="" xmlns:a16="http://schemas.microsoft.com/office/drawing/2014/main" id="{68191A5D-FEF9-4138-ADFB-75F9BAE41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1">
              <a:extLst>
                <a:ext uri="{FF2B5EF4-FFF2-40B4-BE49-F238E27FC236}">
                  <a16:creationId xmlns="" xmlns:a16="http://schemas.microsoft.com/office/drawing/2014/main" id="{0E1B00CD-92D9-463C-984D-20C77EBB8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2">
              <a:extLst>
                <a:ext uri="{FF2B5EF4-FFF2-40B4-BE49-F238E27FC236}">
                  <a16:creationId xmlns="" xmlns:a16="http://schemas.microsoft.com/office/drawing/2014/main" id="{BBF76EDC-3F22-4DF3-8E14-B2067CEF0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3">
              <a:extLst>
                <a:ext uri="{FF2B5EF4-FFF2-40B4-BE49-F238E27FC236}">
                  <a16:creationId xmlns="" xmlns:a16="http://schemas.microsoft.com/office/drawing/2014/main" id="{A3429A8A-8BE2-43DC-BBF6-6D48A3A05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4">
              <a:extLst>
                <a:ext uri="{FF2B5EF4-FFF2-40B4-BE49-F238E27FC236}">
                  <a16:creationId xmlns="" xmlns:a16="http://schemas.microsoft.com/office/drawing/2014/main" id="{4D727443-F617-4E6B-BBF2-2526BB3FA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5">
              <a:extLst>
                <a:ext uri="{FF2B5EF4-FFF2-40B4-BE49-F238E27FC236}">
                  <a16:creationId xmlns="" xmlns:a16="http://schemas.microsoft.com/office/drawing/2014/main" id="{E51A7D3E-1500-47DF-A034-F21242355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6">
              <a:extLst>
                <a:ext uri="{FF2B5EF4-FFF2-40B4-BE49-F238E27FC236}">
                  <a16:creationId xmlns="" xmlns:a16="http://schemas.microsoft.com/office/drawing/2014/main" id="{078E283E-E897-42E8-B756-FA94D8669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7">
              <a:extLst>
                <a:ext uri="{FF2B5EF4-FFF2-40B4-BE49-F238E27FC236}">
                  <a16:creationId xmlns="" xmlns:a16="http://schemas.microsoft.com/office/drawing/2014/main" id="{AA28B08D-C6F3-4AED-A8E6-238FC76AA2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68">
              <a:extLst>
                <a:ext uri="{FF2B5EF4-FFF2-40B4-BE49-F238E27FC236}">
                  <a16:creationId xmlns="" xmlns:a16="http://schemas.microsoft.com/office/drawing/2014/main" id="{11FD0F8D-5C37-4466-B947-D5DA45873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9">
              <a:extLst>
                <a:ext uri="{FF2B5EF4-FFF2-40B4-BE49-F238E27FC236}">
                  <a16:creationId xmlns="" xmlns:a16="http://schemas.microsoft.com/office/drawing/2014/main" id="{CBB36E4C-598F-450C-9629-C63DF6710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0">
              <a:extLst>
                <a:ext uri="{FF2B5EF4-FFF2-40B4-BE49-F238E27FC236}">
                  <a16:creationId xmlns="" xmlns:a16="http://schemas.microsoft.com/office/drawing/2014/main" id="{695382CD-1D55-4F2F-ACDF-0C679B466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1">
              <a:extLst>
                <a:ext uri="{FF2B5EF4-FFF2-40B4-BE49-F238E27FC236}">
                  <a16:creationId xmlns="" xmlns:a16="http://schemas.microsoft.com/office/drawing/2014/main" id="{E631C064-A750-4A4B-AE7C-FDF7B4CD8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2">
              <a:extLst>
                <a:ext uri="{FF2B5EF4-FFF2-40B4-BE49-F238E27FC236}">
                  <a16:creationId xmlns="" xmlns:a16="http://schemas.microsoft.com/office/drawing/2014/main" id="{F1A543AD-BD1B-4DDA-A780-2455B1AC0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3">
              <a:extLst>
                <a:ext uri="{FF2B5EF4-FFF2-40B4-BE49-F238E27FC236}">
                  <a16:creationId xmlns="" xmlns:a16="http://schemas.microsoft.com/office/drawing/2014/main" id="{885367DF-8DC4-47C8-8029-8BF22C746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4">
              <a:extLst>
                <a:ext uri="{FF2B5EF4-FFF2-40B4-BE49-F238E27FC236}">
                  <a16:creationId xmlns="" xmlns:a16="http://schemas.microsoft.com/office/drawing/2014/main" id="{95F6D5A2-E27F-41FB-AE76-BC6084951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5">
              <a:extLst>
                <a:ext uri="{FF2B5EF4-FFF2-40B4-BE49-F238E27FC236}">
                  <a16:creationId xmlns="" xmlns:a16="http://schemas.microsoft.com/office/drawing/2014/main" id="{48E3D338-7440-496E-939D-E3C46E26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6">
              <a:extLst>
                <a:ext uri="{FF2B5EF4-FFF2-40B4-BE49-F238E27FC236}">
                  <a16:creationId xmlns="" xmlns:a16="http://schemas.microsoft.com/office/drawing/2014/main" id="{7350E51F-6ADF-4874-83D0-C0529230A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7">
              <a:extLst>
                <a:ext uri="{FF2B5EF4-FFF2-40B4-BE49-F238E27FC236}">
                  <a16:creationId xmlns="" xmlns:a16="http://schemas.microsoft.com/office/drawing/2014/main" id="{686AD2B7-4474-4383-9862-3DA023243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78">
              <a:extLst>
                <a:ext uri="{FF2B5EF4-FFF2-40B4-BE49-F238E27FC236}">
                  <a16:creationId xmlns="" xmlns:a16="http://schemas.microsoft.com/office/drawing/2014/main" id="{C420D568-D93D-4A1B-8BE2-C75B2936CE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9">
              <a:extLst>
                <a:ext uri="{FF2B5EF4-FFF2-40B4-BE49-F238E27FC236}">
                  <a16:creationId xmlns="" xmlns:a16="http://schemas.microsoft.com/office/drawing/2014/main" id="{C9BA9E8D-C011-40E2-A44D-83B7D6C54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0">
              <a:extLst>
                <a:ext uri="{FF2B5EF4-FFF2-40B4-BE49-F238E27FC236}">
                  <a16:creationId xmlns="" xmlns:a16="http://schemas.microsoft.com/office/drawing/2014/main" id="{36DC91EE-447E-4D83-A2D8-A3579AC28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1">
              <a:extLst>
                <a:ext uri="{FF2B5EF4-FFF2-40B4-BE49-F238E27FC236}">
                  <a16:creationId xmlns="" xmlns:a16="http://schemas.microsoft.com/office/drawing/2014/main" id="{B2837E5B-C037-4D90-A97E-6D8B691CDD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2">
              <a:extLst>
                <a:ext uri="{FF2B5EF4-FFF2-40B4-BE49-F238E27FC236}">
                  <a16:creationId xmlns="" xmlns:a16="http://schemas.microsoft.com/office/drawing/2014/main" id="{902A64A8-6CF2-489A-9F90-A7CD0C5C1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3">
              <a:extLst>
                <a:ext uri="{FF2B5EF4-FFF2-40B4-BE49-F238E27FC236}">
                  <a16:creationId xmlns="" xmlns:a16="http://schemas.microsoft.com/office/drawing/2014/main" id="{2804124A-4127-4217-9559-F4CEB7776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4">
              <a:extLst>
                <a:ext uri="{FF2B5EF4-FFF2-40B4-BE49-F238E27FC236}">
                  <a16:creationId xmlns="" xmlns:a16="http://schemas.microsoft.com/office/drawing/2014/main" id="{4268B51E-8E92-417C-960D-8B39702761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5">
              <a:extLst>
                <a:ext uri="{FF2B5EF4-FFF2-40B4-BE49-F238E27FC236}">
                  <a16:creationId xmlns="" xmlns:a16="http://schemas.microsoft.com/office/drawing/2014/main" id="{5C9F3032-6476-4107-8093-1A0F86AE9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6">
              <a:extLst>
                <a:ext uri="{FF2B5EF4-FFF2-40B4-BE49-F238E27FC236}">
                  <a16:creationId xmlns="" xmlns:a16="http://schemas.microsoft.com/office/drawing/2014/main" id="{E9116AB6-1454-4197-B133-956D6BE04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7">
              <a:extLst>
                <a:ext uri="{FF2B5EF4-FFF2-40B4-BE49-F238E27FC236}">
                  <a16:creationId xmlns="" xmlns:a16="http://schemas.microsoft.com/office/drawing/2014/main" id="{5C3E7896-2E2F-46CC-864B-8FE073A54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">
              <a:extLst>
                <a:ext uri="{FF2B5EF4-FFF2-40B4-BE49-F238E27FC236}">
                  <a16:creationId xmlns="" xmlns:a16="http://schemas.microsoft.com/office/drawing/2014/main" id="{ABF692ED-9654-4B06-9600-9F3148E1E0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9">
              <a:extLst>
                <a:ext uri="{FF2B5EF4-FFF2-40B4-BE49-F238E27FC236}">
                  <a16:creationId xmlns="" xmlns:a16="http://schemas.microsoft.com/office/drawing/2014/main" id="{C9F8889F-8D96-4252-801F-26EC1315A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="" xmlns:a16="http://schemas.microsoft.com/office/drawing/2014/main" id="{699899DD-6A51-461B-AC44-ACC6953DF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1">
              <a:extLst>
                <a:ext uri="{FF2B5EF4-FFF2-40B4-BE49-F238E27FC236}">
                  <a16:creationId xmlns="" xmlns:a16="http://schemas.microsoft.com/office/drawing/2014/main" id="{6D668B86-D173-434E-A0DA-9F19AF564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2">
              <a:extLst>
                <a:ext uri="{FF2B5EF4-FFF2-40B4-BE49-F238E27FC236}">
                  <a16:creationId xmlns="" xmlns:a16="http://schemas.microsoft.com/office/drawing/2014/main" id="{480AC855-0BF6-45B7-B6BE-8A9F1F842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3">
              <a:extLst>
                <a:ext uri="{FF2B5EF4-FFF2-40B4-BE49-F238E27FC236}">
                  <a16:creationId xmlns="" xmlns:a16="http://schemas.microsoft.com/office/drawing/2014/main" id="{C51850BF-ED3A-4DE3-8F1B-EFEC16B6F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4">
              <a:extLst>
                <a:ext uri="{FF2B5EF4-FFF2-40B4-BE49-F238E27FC236}">
                  <a16:creationId xmlns="" xmlns:a16="http://schemas.microsoft.com/office/drawing/2014/main" id="{568BDB93-27C4-4F16-B39F-31D95AB7AA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5">
              <a:extLst>
                <a:ext uri="{FF2B5EF4-FFF2-40B4-BE49-F238E27FC236}">
                  <a16:creationId xmlns="" xmlns:a16="http://schemas.microsoft.com/office/drawing/2014/main" id="{1D4BE679-7E19-4F73-926F-22949A557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6">
              <a:extLst>
                <a:ext uri="{FF2B5EF4-FFF2-40B4-BE49-F238E27FC236}">
                  <a16:creationId xmlns="" xmlns:a16="http://schemas.microsoft.com/office/drawing/2014/main" id="{D70A3459-A1AE-47E9-816E-E9695F654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7">
              <a:extLst>
                <a:ext uri="{FF2B5EF4-FFF2-40B4-BE49-F238E27FC236}">
                  <a16:creationId xmlns="" xmlns:a16="http://schemas.microsoft.com/office/drawing/2014/main" id="{8FA5C4C3-5B4C-4055-A04C-7C47F523BA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8">
              <a:extLst>
                <a:ext uri="{FF2B5EF4-FFF2-40B4-BE49-F238E27FC236}">
                  <a16:creationId xmlns="" xmlns:a16="http://schemas.microsoft.com/office/drawing/2014/main" id="{98692A75-D2A2-42C2-93F6-159E93BF3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99">
              <a:extLst>
                <a:ext uri="{FF2B5EF4-FFF2-40B4-BE49-F238E27FC236}">
                  <a16:creationId xmlns="" xmlns:a16="http://schemas.microsoft.com/office/drawing/2014/main" id="{8DCCF4B5-09FD-48BE-8EE7-F207AE75D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0">
              <a:extLst>
                <a:ext uri="{FF2B5EF4-FFF2-40B4-BE49-F238E27FC236}">
                  <a16:creationId xmlns="" xmlns:a16="http://schemas.microsoft.com/office/drawing/2014/main" id="{665A8DAC-93B1-426C-9D9E-388F557BBB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1">
              <a:extLst>
                <a:ext uri="{FF2B5EF4-FFF2-40B4-BE49-F238E27FC236}">
                  <a16:creationId xmlns="" xmlns:a16="http://schemas.microsoft.com/office/drawing/2014/main" id="{5DB23F76-C46F-4D25-BAE3-3F63578C1F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2">
              <a:extLst>
                <a:ext uri="{FF2B5EF4-FFF2-40B4-BE49-F238E27FC236}">
                  <a16:creationId xmlns="" xmlns:a16="http://schemas.microsoft.com/office/drawing/2014/main" id="{98FB8992-41D8-4BCA-9F9B-7BB08EB21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3">
              <a:extLst>
                <a:ext uri="{FF2B5EF4-FFF2-40B4-BE49-F238E27FC236}">
                  <a16:creationId xmlns="" xmlns:a16="http://schemas.microsoft.com/office/drawing/2014/main" id="{1299055D-271D-4FE0-A61F-1E494C1F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4">
              <a:extLst>
                <a:ext uri="{FF2B5EF4-FFF2-40B4-BE49-F238E27FC236}">
                  <a16:creationId xmlns="" xmlns:a16="http://schemas.microsoft.com/office/drawing/2014/main" id="{DC3E0313-F5D2-446F-8C9E-0BB08F788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188" y="966788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5">
              <a:extLst>
                <a:ext uri="{FF2B5EF4-FFF2-40B4-BE49-F238E27FC236}">
                  <a16:creationId xmlns="" xmlns:a16="http://schemas.microsoft.com/office/drawing/2014/main" id="{D50BFBCE-1EB5-437F-9FD7-638AB3DA9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1938338"/>
              <a:ext cx="736600" cy="241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6">
              <a:extLst>
                <a:ext uri="{FF2B5EF4-FFF2-40B4-BE49-F238E27FC236}">
                  <a16:creationId xmlns="" xmlns:a16="http://schemas.microsoft.com/office/drawing/2014/main" id="{2F1E5086-8982-443D-BEF9-2058DE2CC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8" y="1855788"/>
              <a:ext cx="187325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7">
              <a:extLst>
                <a:ext uri="{FF2B5EF4-FFF2-40B4-BE49-F238E27FC236}">
                  <a16:creationId xmlns="" xmlns:a16="http://schemas.microsoft.com/office/drawing/2014/main" id="{740418B9-6504-4A49-9CB6-2F360F7FE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8">
              <a:extLst>
                <a:ext uri="{FF2B5EF4-FFF2-40B4-BE49-F238E27FC236}">
                  <a16:creationId xmlns="" xmlns:a16="http://schemas.microsoft.com/office/drawing/2014/main" id="{CB743A0F-828B-4301-9A0C-834C88016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9">
              <a:extLst>
                <a:ext uri="{FF2B5EF4-FFF2-40B4-BE49-F238E27FC236}">
                  <a16:creationId xmlns="" xmlns:a16="http://schemas.microsoft.com/office/drawing/2014/main" id="{1618E242-9C49-428F-A32A-616B88D8B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10">
              <a:extLst>
                <a:ext uri="{FF2B5EF4-FFF2-40B4-BE49-F238E27FC236}">
                  <a16:creationId xmlns="" xmlns:a16="http://schemas.microsoft.com/office/drawing/2014/main" id="{FF6000E8-694A-4928-952B-49DE66E67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1">
              <a:extLst>
                <a:ext uri="{FF2B5EF4-FFF2-40B4-BE49-F238E27FC236}">
                  <a16:creationId xmlns="" xmlns:a16="http://schemas.microsoft.com/office/drawing/2014/main" id="{610D562F-2DE8-4F64-A823-89325B8B4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12">
              <a:extLst>
                <a:ext uri="{FF2B5EF4-FFF2-40B4-BE49-F238E27FC236}">
                  <a16:creationId xmlns="" xmlns:a16="http://schemas.microsoft.com/office/drawing/2014/main" id="{17F56CFB-9A92-469C-9D91-DB9BC07E4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13">
              <a:extLst>
                <a:ext uri="{FF2B5EF4-FFF2-40B4-BE49-F238E27FC236}">
                  <a16:creationId xmlns="" xmlns:a16="http://schemas.microsoft.com/office/drawing/2014/main" id="{082643CD-2523-42B2-8502-F6B1FB7DD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4">
              <a:extLst>
                <a:ext uri="{FF2B5EF4-FFF2-40B4-BE49-F238E27FC236}">
                  <a16:creationId xmlns="" xmlns:a16="http://schemas.microsoft.com/office/drawing/2014/main" id="{B1FED55C-27CF-4A88-BCF5-D8DE6FE34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="" xmlns:a16="http://schemas.microsoft.com/office/drawing/2014/main" id="{D5FACEB9-08D3-40FE-BECB-0507FBE6CB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6">
              <a:extLst>
                <a:ext uri="{FF2B5EF4-FFF2-40B4-BE49-F238E27FC236}">
                  <a16:creationId xmlns="" xmlns:a16="http://schemas.microsoft.com/office/drawing/2014/main" id="{8C2B8C2F-810D-4963-AB28-37918035A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7">
              <a:extLst>
                <a:ext uri="{FF2B5EF4-FFF2-40B4-BE49-F238E27FC236}">
                  <a16:creationId xmlns="" xmlns:a16="http://schemas.microsoft.com/office/drawing/2014/main" id="{5F5F0E86-6CE7-4E9D-8C26-2DE0C32DC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18">
              <a:extLst>
                <a:ext uri="{FF2B5EF4-FFF2-40B4-BE49-F238E27FC236}">
                  <a16:creationId xmlns="" xmlns:a16="http://schemas.microsoft.com/office/drawing/2014/main" id="{4C9360A6-A811-496A-B1D2-D97366C44D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19">
              <a:extLst>
                <a:ext uri="{FF2B5EF4-FFF2-40B4-BE49-F238E27FC236}">
                  <a16:creationId xmlns="" xmlns:a16="http://schemas.microsoft.com/office/drawing/2014/main" id="{58E21B91-117B-439A-A29F-5BA09F9A12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20">
              <a:extLst>
                <a:ext uri="{FF2B5EF4-FFF2-40B4-BE49-F238E27FC236}">
                  <a16:creationId xmlns="" xmlns:a16="http://schemas.microsoft.com/office/drawing/2014/main" id="{CAE4B2B1-839D-46A4-8867-40047D2F8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21">
              <a:extLst>
                <a:ext uri="{FF2B5EF4-FFF2-40B4-BE49-F238E27FC236}">
                  <a16:creationId xmlns="" xmlns:a16="http://schemas.microsoft.com/office/drawing/2014/main" id="{A6B6E817-489C-4D87-9D64-DEBDC50CC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2">
              <a:extLst>
                <a:ext uri="{FF2B5EF4-FFF2-40B4-BE49-F238E27FC236}">
                  <a16:creationId xmlns="" xmlns:a16="http://schemas.microsoft.com/office/drawing/2014/main" id="{C0DC8B36-D047-4C6E-9B62-68EF1ED93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23">
              <a:extLst>
                <a:ext uri="{FF2B5EF4-FFF2-40B4-BE49-F238E27FC236}">
                  <a16:creationId xmlns="" xmlns:a16="http://schemas.microsoft.com/office/drawing/2014/main" id="{C4CB6B29-E591-4385-B4C4-B9BD74546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2192338"/>
              <a:ext cx="736600" cy="242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4">
              <a:extLst>
                <a:ext uri="{FF2B5EF4-FFF2-40B4-BE49-F238E27FC236}">
                  <a16:creationId xmlns="" xmlns:a16="http://schemas.microsoft.com/office/drawing/2014/main" id="{5168B1A0-661D-4125-B36B-F703E31D7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25">
              <a:extLst>
                <a:ext uri="{FF2B5EF4-FFF2-40B4-BE49-F238E27FC236}">
                  <a16:creationId xmlns="" xmlns:a16="http://schemas.microsoft.com/office/drawing/2014/main" id="{D5400CFC-0D34-48DD-9E23-D1FE1E26A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788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5314" y="675612"/>
            <a:ext cx="6409160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  <a:cs typeface="Arial" pitchFamily="34" charset="0"/>
              </a:rPr>
              <a:t>Presentation</a:t>
            </a:r>
            <a:r>
              <a:rPr lang="en-US" altLang="ko-K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4400" b="1" dirty="0" smtClean="0">
                <a:solidFill>
                  <a:schemeClr val="accent1"/>
                </a:solidFill>
                <a:cs typeface="Arial" pitchFamily="34" charset="0"/>
              </a:rPr>
              <a:t>Content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55" name="Group 254">
            <a:extLst>
              <a:ext uri="{FF2B5EF4-FFF2-40B4-BE49-F238E27FC236}">
                <a16:creationId xmlns="" xmlns:a16="http://schemas.microsoft.com/office/drawing/2014/main" id="{DBC81C1B-CDB4-483C-840E-2603EBB1039B}"/>
              </a:ext>
            </a:extLst>
          </p:cNvPr>
          <p:cNvGrpSpPr/>
          <p:nvPr/>
        </p:nvGrpSpPr>
        <p:grpSpPr>
          <a:xfrm>
            <a:off x="366017" y="447152"/>
            <a:ext cx="4817208" cy="5827220"/>
            <a:chOff x="603493" y="456156"/>
            <a:chExt cx="4817208" cy="5827220"/>
          </a:xfrm>
          <a:solidFill>
            <a:schemeClr val="accent6"/>
          </a:solidFill>
        </p:grpSpPr>
        <p:sp>
          <p:nvSpPr>
            <p:cNvPr id="256" name="Rectangle 5">
              <a:extLst>
                <a:ext uri="{FF2B5EF4-FFF2-40B4-BE49-F238E27FC236}">
                  <a16:creationId xmlns="" xmlns:a16="http://schemas.microsoft.com/office/drawing/2014/main" id="{E8CD313F-96D3-4EB6-8B16-FF676E2F2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714" y="3548606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6">
              <a:extLst>
                <a:ext uri="{FF2B5EF4-FFF2-40B4-BE49-F238E27FC236}">
                  <a16:creationId xmlns="" xmlns:a16="http://schemas.microsoft.com/office/drawing/2014/main" id="{A99DF9EE-3323-4B69-9985-222A1DF02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201" y="3548606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Rectangle 7">
              <a:extLst>
                <a:ext uri="{FF2B5EF4-FFF2-40B4-BE49-F238E27FC236}">
                  <a16:creationId xmlns="" xmlns:a16="http://schemas.microsoft.com/office/drawing/2014/main" id="{11001C15-3EAF-42F8-B578-23FF8521F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989" y="3602581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8">
              <a:extLst>
                <a:ext uri="{FF2B5EF4-FFF2-40B4-BE49-F238E27FC236}">
                  <a16:creationId xmlns="" xmlns:a16="http://schemas.microsoft.com/office/drawing/2014/main" id="{B3F2AAD9-3C3E-4D7F-ADAD-50FBC14F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3631156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9">
              <a:extLst>
                <a:ext uri="{FF2B5EF4-FFF2-40B4-BE49-F238E27FC236}">
                  <a16:creationId xmlns="" xmlns:a16="http://schemas.microsoft.com/office/drawing/2014/main" id="{FB69AB88-B326-4BFA-84E7-43FBD629CE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3631156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Rectangle 10">
              <a:extLst>
                <a:ext uri="{FF2B5EF4-FFF2-40B4-BE49-F238E27FC236}">
                  <a16:creationId xmlns="" xmlns:a16="http://schemas.microsoft.com/office/drawing/2014/main" id="{FB6CB1A2-3879-4E80-8687-519C9047C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989" y="389626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1">
              <a:extLst>
                <a:ext uri="{FF2B5EF4-FFF2-40B4-BE49-F238E27FC236}">
                  <a16:creationId xmlns="" xmlns:a16="http://schemas.microsoft.com/office/drawing/2014/main" id="{02472A70-D136-4D8B-9E51-7135BA191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392484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2">
              <a:extLst>
                <a:ext uri="{FF2B5EF4-FFF2-40B4-BE49-F238E27FC236}">
                  <a16:creationId xmlns="" xmlns:a16="http://schemas.microsoft.com/office/drawing/2014/main" id="{5A0FE986-183C-4101-BB40-8D7716091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392484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Rectangle 13">
              <a:extLst>
                <a:ext uri="{FF2B5EF4-FFF2-40B4-BE49-F238E27FC236}">
                  <a16:creationId xmlns="" xmlns:a16="http://schemas.microsoft.com/office/drawing/2014/main" id="{F7457D4D-CA0A-4CAC-B9AF-7DD2FB31E4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989" y="418836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4">
              <a:extLst>
                <a:ext uri="{FF2B5EF4-FFF2-40B4-BE49-F238E27FC236}">
                  <a16:creationId xmlns="" xmlns:a16="http://schemas.microsoft.com/office/drawing/2014/main" id="{05FDA777-1808-4EAA-986C-5E8047499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4216943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5">
              <a:extLst>
                <a:ext uri="{FF2B5EF4-FFF2-40B4-BE49-F238E27FC236}">
                  <a16:creationId xmlns="" xmlns:a16="http://schemas.microsoft.com/office/drawing/2014/main" id="{04955016-6BA8-48C1-AEDA-1C56D8DB9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4216943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Rectangle 16">
              <a:extLst>
                <a:ext uri="{FF2B5EF4-FFF2-40B4-BE49-F238E27FC236}">
                  <a16:creationId xmlns="" xmlns:a16="http://schemas.microsoft.com/office/drawing/2014/main" id="{33D06CAF-811C-4CC5-B376-BF632CEAB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989" y="4482056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7">
              <a:extLst>
                <a:ext uri="{FF2B5EF4-FFF2-40B4-BE49-F238E27FC236}">
                  <a16:creationId xmlns="" xmlns:a16="http://schemas.microsoft.com/office/drawing/2014/main" id="{61A1BEEC-EE7C-46BD-8469-EDC7FD3D67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4510631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8">
              <a:extLst>
                <a:ext uri="{FF2B5EF4-FFF2-40B4-BE49-F238E27FC236}">
                  <a16:creationId xmlns="" xmlns:a16="http://schemas.microsoft.com/office/drawing/2014/main" id="{B4AB533A-37B5-4718-ADE2-7E1D05692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4510631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Rectangle 19">
              <a:extLst>
                <a:ext uri="{FF2B5EF4-FFF2-40B4-BE49-F238E27FC236}">
                  <a16:creationId xmlns="" xmlns:a16="http://schemas.microsoft.com/office/drawing/2014/main" id="{D1E18DBC-84AE-4CD8-A346-23350C7CA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714" y="2351631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Rectangle 20">
              <a:extLst>
                <a:ext uri="{FF2B5EF4-FFF2-40B4-BE49-F238E27FC236}">
                  <a16:creationId xmlns="" xmlns:a16="http://schemas.microsoft.com/office/drawing/2014/main" id="{C3768417-5004-461B-9424-6AEEC8E334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2201" y="2351631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21">
              <a:extLst>
                <a:ext uri="{FF2B5EF4-FFF2-40B4-BE49-F238E27FC236}">
                  <a16:creationId xmlns="" xmlns:a16="http://schemas.microsoft.com/office/drawing/2014/main" id="{B6C03F19-6FEA-4531-A333-DD0CDB2064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989" y="2351631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22">
              <a:extLst>
                <a:ext uri="{FF2B5EF4-FFF2-40B4-BE49-F238E27FC236}">
                  <a16:creationId xmlns="" xmlns:a16="http://schemas.microsoft.com/office/drawing/2014/main" id="{8AEBDBC8-4861-40AB-B4A7-3F5276CE1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2380206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23">
              <a:extLst>
                <a:ext uri="{FF2B5EF4-FFF2-40B4-BE49-F238E27FC236}">
                  <a16:creationId xmlns="" xmlns:a16="http://schemas.microsoft.com/office/drawing/2014/main" id="{2ECBFC03-5C8D-42B1-9D0E-6F26D179B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2380206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Rectangle 24">
              <a:extLst>
                <a:ext uri="{FF2B5EF4-FFF2-40B4-BE49-F238E27FC236}">
                  <a16:creationId xmlns="" xmlns:a16="http://schemas.microsoft.com/office/drawing/2014/main" id="{AA56BDC3-8E00-49D8-B842-8636BA3D7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989" y="2643731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25">
              <a:extLst>
                <a:ext uri="{FF2B5EF4-FFF2-40B4-BE49-F238E27FC236}">
                  <a16:creationId xmlns="" xmlns:a16="http://schemas.microsoft.com/office/drawing/2014/main" id="{CA249F19-76A7-4DF1-A699-0299883F93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2672306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26">
              <a:extLst>
                <a:ext uri="{FF2B5EF4-FFF2-40B4-BE49-F238E27FC236}">
                  <a16:creationId xmlns="" xmlns:a16="http://schemas.microsoft.com/office/drawing/2014/main" id="{9C430714-E500-4EC2-A0CC-E7D7802BB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2672306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Rectangle 27">
              <a:extLst>
                <a:ext uri="{FF2B5EF4-FFF2-40B4-BE49-F238E27FC236}">
                  <a16:creationId xmlns="" xmlns:a16="http://schemas.microsoft.com/office/drawing/2014/main" id="{051C91D4-39D1-48CF-8661-0771C4A7C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989" y="293741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28">
              <a:extLst>
                <a:ext uri="{FF2B5EF4-FFF2-40B4-BE49-F238E27FC236}">
                  <a16:creationId xmlns="" xmlns:a16="http://schemas.microsoft.com/office/drawing/2014/main" id="{6ABF17CC-E093-4B02-9886-1D317A26F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296599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29">
              <a:extLst>
                <a:ext uri="{FF2B5EF4-FFF2-40B4-BE49-F238E27FC236}">
                  <a16:creationId xmlns="" xmlns:a16="http://schemas.microsoft.com/office/drawing/2014/main" id="{778CC4A3-6D7C-47E7-A4ED-5B06E5B93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296599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Rectangle 30">
              <a:extLst>
                <a:ext uri="{FF2B5EF4-FFF2-40B4-BE49-F238E27FC236}">
                  <a16:creationId xmlns="" xmlns:a16="http://schemas.microsoft.com/office/drawing/2014/main" id="{A317D194-17E6-4232-8E28-76D991F46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8989" y="322951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31">
              <a:extLst>
                <a:ext uri="{FF2B5EF4-FFF2-40B4-BE49-F238E27FC236}">
                  <a16:creationId xmlns="" xmlns:a16="http://schemas.microsoft.com/office/drawing/2014/main" id="{917F5AC4-0C63-4276-A628-A7273AE05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3258093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32">
              <a:extLst>
                <a:ext uri="{FF2B5EF4-FFF2-40B4-BE49-F238E27FC236}">
                  <a16:creationId xmlns="" xmlns:a16="http://schemas.microsoft.com/office/drawing/2014/main" id="{C7279255-F0DD-473E-B4DD-B576FA04F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4389" y="3258093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Rectangle 33">
              <a:extLst>
                <a:ext uri="{FF2B5EF4-FFF2-40B4-BE49-F238E27FC236}">
                  <a16:creationId xmlns="" xmlns:a16="http://schemas.microsoft.com/office/drawing/2014/main" id="{9F50DA4A-15F6-4E9F-A5F7-78B17D438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739" y="1373731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Rectangle 34">
              <a:extLst>
                <a:ext uri="{FF2B5EF4-FFF2-40B4-BE49-F238E27FC236}">
                  <a16:creationId xmlns="" xmlns:a16="http://schemas.microsoft.com/office/drawing/2014/main" id="{6DACBFD1-71C1-477F-B258-A6D19714F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4101" y="1373731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Rectangle 35">
              <a:extLst>
                <a:ext uri="{FF2B5EF4-FFF2-40B4-BE49-F238E27FC236}">
                  <a16:creationId xmlns="" xmlns:a16="http://schemas.microsoft.com/office/drawing/2014/main" id="{1C73D63A-2BD9-4C36-A2CB-1F6161176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739" y="1370556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36">
              <a:extLst>
                <a:ext uri="{FF2B5EF4-FFF2-40B4-BE49-F238E27FC236}">
                  <a16:creationId xmlns="" xmlns:a16="http://schemas.microsoft.com/office/drawing/2014/main" id="{18EF1C78-8AC5-48C7-8C79-9EC9C6FA7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789" y="1392781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37">
              <a:extLst>
                <a:ext uri="{FF2B5EF4-FFF2-40B4-BE49-F238E27FC236}">
                  <a16:creationId xmlns="" xmlns:a16="http://schemas.microsoft.com/office/drawing/2014/main" id="{1194E952-FD2B-401E-81FD-B67E618D67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789" y="1392781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Rectangle 38">
              <a:extLst>
                <a:ext uri="{FF2B5EF4-FFF2-40B4-BE49-F238E27FC236}">
                  <a16:creationId xmlns="" xmlns:a16="http://schemas.microsoft.com/office/drawing/2014/main" id="{CF3C2201-1318-4910-8A47-7A3827342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739" y="1595981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39">
              <a:extLst>
                <a:ext uri="{FF2B5EF4-FFF2-40B4-BE49-F238E27FC236}">
                  <a16:creationId xmlns="" xmlns:a16="http://schemas.microsoft.com/office/drawing/2014/main" id="{D19D8312-2C54-49C7-A3EB-DC7CD7A67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789" y="1615031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40">
              <a:extLst>
                <a:ext uri="{FF2B5EF4-FFF2-40B4-BE49-F238E27FC236}">
                  <a16:creationId xmlns="" xmlns:a16="http://schemas.microsoft.com/office/drawing/2014/main" id="{10F667A6-9D8A-4A97-8471-3E4BED31C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789" y="1615031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41">
              <a:extLst>
                <a:ext uri="{FF2B5EF4-FFF2-40B4-BE49-F238E27FC236}">
                  <a16:creationId xmlns="" xmlns:a16="http://schemas.microsoft.com/office/drawing/2014/main" id="{57205092-8629-4666-9488-060B93E007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739" y="181981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42">
              <a:extLst>
                <a:ext uri="{FF2B5EF4-FFF2-40B4-BE49-F238E27FC236}">
                  <a16:creationId xmlns="" xmlns:a16="http://schemas.microsoft.com/office/drawing/2014/main" id="{4BD345C5-BDF6-4AD0-875E-353C8D375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789" y="1842043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43">
              <a:extLst>
                <a:ext uri="{FF2B5EF4-FFF2-40B4-BE49-F238E27FC236}">
                  <a16:creationId xmlns="" xmlns:a16="http://schemas.microsoft.com/office/drawing/2014/main" id="{4A8EC181-BCBC-4CDE-A957-B31AB297CC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789" y="1842043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Rectangle 44">
              <a:extLst>
                <a:ext uri="{FF2B5EF4-FFF2-40B4-BE49-F238E27FC236}">
                  <a16:creationId xmlns="" xmlns:a16="http://schemas.microsoft.com/office/drawing/2014/main" id="{20B21C86-0457-4EF3-8FFF-F0EFE0AF9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739" y="2045243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45">
              <a:extLst>
                <a:ext uri="{FF2B5EF4-FFF2-40B4-BE49-F238E27FC236}">
                  <a16:creationId xmlns="" xmlns:a16="http://schemas.microsoft.com/office/drawing/2014/main" id="{FA8B7904-51D0-4390-8C1F-78C3C345E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789" y="206429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46">
              <a:extLst>
                <a:ext uri="{FF2B5EF4-FFF2-40B4-BE49-F238E27FC236}">
                  <a16:creationId xmlns="" xmlns:a16="http://schemas.microsoft.com/office/drawing/2014/main" id="{ADCB3A48-B630-43D5-B66F-593271964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789" y="206429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Rectangle 47">
              <a:extLst>
                <a:ext uri="{FF2B5EF4-FFF2-40B4-BE49-F238E27FC236}">
                  <a16:creationId xmlns="" xmlns:a16="http://schemas.microsoft.com/office/drawing/2014/main" id="{3A17829E-1C60-40DC-B237-032A163F8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914" y="672056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Rectangle 48">
              <a:extLst>
                <a:ext uri="{FF2B5EF4-FFF2-40B4-BE49-F238E27FC236}">
                  <a16:creationId xmlns="" xmlns:a16="http://schemas.microsoft.com/office/drawing/2014/main" id="{25C803CB-B2E9-4E67-A8AB-E1C67D707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276" y="672056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49">
              <a:extLst>
                <a:ext uri="{FF2B5EF4-FFF2-40B4-BE49-F238E27FC236}">
                  <a16:creationId xmlns="" xmlns:a16="http://schemas.microsoft.com/office/drawing/2014/main" id="{E2950A86-6A63-4C25-A437-466063D00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3914" y="519656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50">
              <a:extLst>
                <a:ext uri="{FF2B5EF4-FFF2-40B4-BE49-F238E27FC236}">
                  <a16:creationId xmlns="" xmlns:a16="http://schemas.microsoft.com/office/drawing/2014/main" id="{1A48C5B5-340E-4F23-A1D7-CAE752B16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2964" y="681581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51">
              <a:extLst>
                <a:ext uri="{FF2B5EF4-FFF2-40B4-BE49-F238E27FC236}">
                  <a16:creationId xmlns="" xmlns:a16="http://schemas.microsoft.com/office/drawing/2014/main" id="{B2975B0E-4FF6-468F-BA12-C5E20975C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2964" y="681581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Rectangle 52">
              <a:extLst>
                <a:ext uri="{FF2B5EF4-FFF2-40B4-BE49-F238E27FC236}">
                  <a16:creationId xmlns="" xmlns:a16="http://schemas.microsoft.com/office/drawing/2014/main" id="{0E4B10D1-8386-428C-B65D-BF696F677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914" y="88636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53">
              <a:extLst>
                <a:ext uri="{FF2B5EF4-FFF2-40B4-BE49-F238E27FC236}">
                  <a16:creationId xmlns="" xmlns:a16="http://schemas.microsoft.com/office/drawing/2014/main" id="{A0195879-CD91-4B90-B2C2-A2C0350B04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2964" y="905418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54">
              <a:extLst>
                <a:ext uri="{FF2B5EF4-FFF2-40B4-BE49-F238E27FC236}">
                  <a16:creationId xmlns="" xmlns:a16="http://schemas.microsoft.com/office/drawing/2014/main" id="{1A21B4E1-ECC4-45C7-B12C-9E9F773FB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2964" y="905418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Rectangle 55">
              <a:extLst>
                <a:ext uri="{FF2B5EF4-FFF2-40B4-BE49-F238E27FC236}">
                  <a16:creationId xmlns="" xmlns:a16="http://schemas.microsoft.com/office/drawing/2014/main" id="{860DA315-DC95-437D-9E59-E40BF4730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914" y="110861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56">
              <a:extLst>
                <a:ext uri="{FF2B5EF4-FFF2-40B4-BE49-F238E27FC236}">
                  <a16:creationId xmlns="" xmlns:a16="http://schemas.microsoft.com/office/drawing/2014/main" id="{F47E77BC-F595-4A4D-BA11-730359BC2B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2964" y="1130843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57">
              <a:extLst>
                <a:ext uri="{FF2B5EF4-FFF2-40B4-BE49-F238E27FC236}">
                  <a16:creationId xmlns="" xmlns:a16="http://schemas.microsoft.com/office/drawing/2014/main" id="{C1B3A39E-8562-472B-94A1-743B4E574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2964" y="1130843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Rectangle 58">
              <a:extLst>
                <a:ext uri="{FF2B5EF4-FFF2-40B4-BE49-F238E27FC236}">
                  <a16:creationId xmlns="" xmlns:a16="http://schemas.microsoft.com/office/drawing/2014/main" id="{EF08E4A2-FC5F-469C-9EE1-CAD988FA0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689" y="1210218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Rectangle 59">
              <a:extLst>
                <a:ext uri="{FF2B5EF4-FFF2-40B4-BE49-F238E27FC236}">
                  <a16:creationId xmlns="" xmlns:a16="http://schemas.microsoft.com/office/drawing/2014/main" id="{6FBC52B3-C706-40B6-BD9E-A3351D48A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689" y="1405481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Rectangle 60">
              <a:extLst>
                <a:ext uri="{FF2B5EF4-FFF2-40B4-BE49-F238E27FC236}">
                  <a16:creationId xmlns="" xmlns:a16="http://schemas.microsoft.com/office/drawing/2014/main" id="{83106E17-C82F-49FF-BB8A-BD298F91B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089" y="1210218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61">
              <a:extLst>
                <a:ext uri="{FF2B5EF4-FFF2-40B4-BE49-F238E27FC236}">
                  <a16:creationId xmlns="" xmlns:a16="http://schemas.microsoft.com/office/drawing/2014/main" id="{543158A8-4ADC-4E58-8E93-D925E51E2E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0876" y="1227681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62">
              <a:extLst>
                <a:ext uri="{FF2B5EF4-FFF2-40B4-BE49-F238E27FC236}">
                  <a16:creationId xmlns="" xmlns:a16="http://schemas.microsoft.com/office/drawing/2014/main" id="{74DEFD90-58FA-4E18-B268-AD3139220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0876" y="1227681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Rectangle 63">
              <a:extLst>
                <a:ext uri="{FF2B5EF4-FFF2-40B4-BE49-F238E27FC236}">
                  <a16:creationId xmlns="" xmlns:a16="http://schemas.microsoft.com/office/drawing/2014/main" id="{760B7789-5300-410E-96B0-ACE4C07C1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176" y="1210218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64">
              <a:extLst>
                <a:ext uri="{FF2B5EF4-FFF2-40B4-BE49-F238E27FC236}">
                  <a16:creationId xmlns="" xmlns:a16="http://schemas.microsoft.com/office/drawing/2014/main" id="{9091A779-26B9-4F08-A8FC-744D8AC85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376" y="1227681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65">
              <a:extLst>
                <a:ext uri="{FF2B5EF4-FFF2-40B4-BE49-F238E27FC236}">
                  <a16:creationId xmlns="" xmlns:a16="http://schemas.microsoft.com/office/drawing/2014/main" id="{543F7A84-EFD0-47AD-8276-97AC04B75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0376" y="1227681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Rectangle 66">
              <a:extLst>
                <a:ext uri="{FF2B5EF4-FFF2-40B4-BE49-F238E27FC236}">
                  <a16:creationId xmlns="" xmlns:a16="http://schemas.microsoft.com/office/drawing/2014/main" id="{4524710E-947F-4892-983A-DAA146316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7676" y="1210218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67">
              <a:extLst>
                <a:ext uri="{FF2B5EF4-FFF2-40B4-BE49-F238E27FC236}">
                  <a16:creationId xmlns="" xmlns:a16="http://schemas.microsoft.com/office/drawing/2014/main" id="{2C29DAF8-C3D6-48FB-AD89-59EEEA258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3051" y="1227681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68">
              <a:extLst>
                <a:ext uri="{FF2B5EF4-FFF2-40B4-BE49-F238E27FC236}">
                  <a16:creationId xmlns="" xmlns:a16="http://schemas.microsoft.com/office/drawing/2014/main" id="{D6993175-D6E3-475B-8F23-410A2C208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3051" y="1227681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Rectangle 69">
              <a:extLst>
                <a:ext uri="{FF2B5EF4-FFF2-40B4-BE49-F238E27FC236}">
                  <a16:creationId xmlns="" xmlns:a16="http://schemas.microsoft.com/office/drawing/2014/main" id="{ED254E37-6E46-48B5-BBAF-BCA446DD7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764" y="1210218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70">
              <a:extLst>
                <a:ext uri="{FF2B5EF4-FFF2-40B4-BE49-F238E27FC236}">
                  <a16:creationId xmlns="" xmlns:a16="http://schemas.microsoft.com/office/drawing/2014/main" id="{381DEFB8-9366-49B7-AD6C-076ABA33D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4139" y="1227681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71">
              <a:extLst>
                <a:ext uri="{FF2B5EF4-FFF2-40B4-BE49-F238E27FC236}">
                  <a16:creationId xmlns="" xmlns:a16="http://schemas.microsoft.com/office/drawing/2014/main" id="{65CA2B05-69F2-4C5B-B697-615854F2D7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4139" y="1227681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Rectangle 72">
              <a:extLst>
                <a:ext uri="{FF2B5EF4-FFF2-40B4-BE49-F238E27FC236}">
                  <a16:creationId xmlns="" xmlns:a16="http://schemas.microsoft.com/office/drawing/2014/main" id="{1D8ED357-4F88-4A13-9D41-8BA6F4F88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176" y="1210218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Rectangle 73">
              <a:extLst>
                <a:ext uri="{FF2B5EF4-FFF2-40B4-BE49-F238E27FC236}">
                  <a16:creationId xmlns="" xmlns:a16="http://schemas.microsoft.com/office/drawing/2014/main" id="{9024AEF9-07B1-415D-90D2-B6ADB5B4B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6176" y="1405481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Rectangle 74">
              <a:extLst>
                <a:ext uri="{FF2B5EF4-FFF2-40B4-BE49-F238E27FC236}">
                  <a16:creationId xmlns="" xmlns:a16="http://schemas.microsoft.com/office/drawing/2014/main" id="{8B6C994F-6BD5-4AFC-A723-2B51B7728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3576" y="1210218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75">
              <a:extLst>
                <a:ext uri="{FF2B5EF4-FFF2-40B4-BE49-F238E27FC236}">
                  <a16:creationId xmlns="" xmlns:a16="http://schemas.microsoft.com/office/drawing/2014/main" id="{389E1893-84DB-4F6C-B7F9-31673A409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364" y="1227681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76">
              <a:extLst>
                <a:ext uri="{FF2B5EF4-FFF2-40B4-BE49-F238E27FC236}">
                  <a16:creationId xmlns="" xmlns:a16="http://schemas.microsoft.com/office/drawing/2014/main" id="{A9723497-6A2F-47DE-B671-50A54D611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7364" y="1227681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Rectangle 77">
              <a:extLst>
                <a:ext uri="{FF2B5EF4-FFF2-40B4-BE49-F238E27FC236}">
                  <a16:creationId xmlns="" xmlns:a16="http://schemas.microsoft.com/office/drawing/2014/main" id="{5F466615-8296-4863-A5B8-B7F25740A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1489" y="1210218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78">
              <a:extLst>
                <a:ext uri="{FF2B5EF4-FFF2-40B4-BE49-F238E27FC236}">
                  <a16:creationId xmlns="" xmlns:a16="http://schemas.microsoft.com/office/drawing/2014/main" id="{610590F2-C76E-4DFD-A76F-9FFECEE8B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864" y="1227681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79">
              <a:extLst>
                <a:ext uri="{FF2B5EF4-FFF2-40B4-BE49-F238E27FC236}">
                  <a16:creationId xmlns="" xmlns:a16="http://schemas.microsoft.com/office/drawing/2014/main" id="{8D2DE494-2B84-4CBB-9517-73E4B93EA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6864" y="1227681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Rectangle 80">
              <a:extLst>
                <a:ext uri="{FF2B5EF4-FFF2-40B4-BE49-F238E27FC236}">
                  <a16:creationId xmlns="" xmlns:a16="http://schemas.microsoft.com/office/drawing/2014/main" id="{FEB4C99F-DACE-4946-A8EA-7CA207B41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164" y="1210218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81">
              <a:extLst>
                <a:ext uri="{FF2B5EF4-FFF2-40B4-BE49-F238E27FC236}">
                  <a16:creationId xmlns="" xmlns:a16="http://schemas.microsoft.com/office/drawing/2014/main" id="{EEE1D4F9-3EB5-4D3C-BE64-8A2C20ECEC4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951" y="1227681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82">
              <a:extLst>
                <a:ext uri="{FF2B5EF4-FFF2-40B4-BE49-F238E27FC236}">
                  <a16:creationId xmlns="" xmlns:a16="http://schemas.microsoft.com/office/drawing/2014/main" id="{D5BACE30-0D73-4F57-86D6-1C939DAB1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7951" y="1227681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Rectangle 83">
              <a:extLst>
                <a:ext uri="{FF2B5EF4-FFF2-40B4-BE49-F238E27FC236}">
                  <a16:creationId xmlns="" xmlns:a16="http://schemas.microsoft.com/office/drawing/2014/main" id="{3857594D-8AC4-4565-AD63-4788683F0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251" y="1210218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84">
              <a:extLst>
                <a:ext uri="{FF2B5EF4-FFF2-40B4-BE49-F238E27FC236}">
                  <a16:creationId xmlns="" xmlns:a16="http://schemas.microsoft.com/office/drawing/2014/main" id="{4715947C-FF39-4000-A232-C80B0BF22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626" y="1227681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85">
              <a:extLst>
                <a:ext uri="{FF2B5EF4-FFF2-40B4-BE49-F238E27FC236}">
                  <a16:creationId xmlns="" xmlns:a16="http://schemas.microsoft.com/office/drawing/2014/main" id="{98AC3B1D-0FF8-436E-A6C2-276A3A287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626" y="1227681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Rectangle 86">
              <a:extLst>
                <a:ext uri="{FF2B5EF4-FFF2-40B4-BE49-F238E27FC236}">
                  <a16:creationId xmlns="" xmlns:a16="http://schemas.microsoft.com/office/drawing/2014/main" id="{BE964BAE-0B6C-4555-A57C-AE5B2B014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8176" y="1210218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87">
              <a:extLst>
                <a:ext uri="{FF2B5EF4-FFF2-40B4-BE49-F238E27FC236}">
                  <a16:creationId xmlns="" xmlns:a16="http://schemas.microsoft.com/office/drawing/2014/main" id="{B69D1120-554C-4E90-AD8A-11034970AC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176" y="1405481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88">
              <a:extLst>
                <a:ext uri="{FF2B5EF4-FFF2-40B4-BE49-F238E27FC236}">
                  <a16:creationId xmlns="" xmlns:a16="http://schemas.microsoft.com/office/drawing/2014/main" id="{C88C8E7B-001A-47C7-A12F-1B42895CB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8176" y="1405481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Rectangle 89">
              <a:extLst>
                <a:ext uri="{FF2B5EF4-FFF2-40B4-BE49-F238E27FC236}">
                  <a16:creationId xmlns="" xmlns:a16="http://schemas.microsoft.com/office/drawing/2014/main" id="{586A8DB3-E62D-48C0-8FE0-0AD1DA7EB1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5576" y="1210218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90">
              <a:extLst>
                <a:ext uri="{FF2B5EF4-FFF2-40B4-BE49-F238E27FC236}">
                  <a16:creationId xmlns="" xmlns:a16="http://schemas.microsoft.com/office/drawing/2014/main" id="{33B33182-DBA6-4BC7-A381-599562C03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364" y="1227681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91">
              <a:extLst>
                <a:ext uri="{FF2B5EF4-FFF2-40B4-BE49-F238E27FC236}">
                  <a16:creationId xmlns="" xmlns:a16="http://schemas.microsoft.com/office/drawing/2014/main" id="{528F8135-FA85-487E-AD85-A5013EB3B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364" y="1227681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Rectangle 92">
              <a:extLst>
                <a:ext uri="{FF2B5EF4-FFF2-40B4-BE49-F238E27FC236}">
                  <a16:creationId xmlns="" xmlns:a16="http://schemas.microsoft.com/office/drawing/2014/main" id="{425FA9DF-6E0C-4F4B-BBC6-1CCC5FC00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6664" y="1210218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93">
              <a:extLst>
                <a:ext uri="{FF2B5EF4-FFF2-40B4-BE49-F238E27FC236}">
                  <a16:creationId xmlns="" xmlns:a16="http://schemas.microsoft.com/office/drawing/2014/main" id="{9FC3C249-4272-4508-B699-1D4F5B518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039" y="1227681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94">
              <a:extLst>
                <a:ext uri="{FF2B5EF4-FFF2-40B4-BE49-F238E27FC236}">
                  <a16:creationId xmlns="" xmlns:a16="http://schemas.microsoft.com/office/drawing/2014/main" id="{0D289913-8D70-4B2B-8F49-F1A2AAB23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2039" y="1227681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Rectangle 95">
              <a:extLst>
                <a:ext uri="{FF2B5EF4-FFF2-40B4-BE49-F238E27FC236}">
                  <a16:creationId xmlns="" xmlns:a16="http://schemas.microsoft.com/office/drawing/2014/main" id="{67A928CC-357F-4FDB-AA59-4E8D6D006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6164" y="1210218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96">
              <a:extLst>
                <a:ext uri="{FF2B5EF4-FFF2-40B4-BE49-F238E27FC236}">
                  <a16:creationId xmlns="" xmlns:a16="http://schemas.microsoft.com/office/drawing/2014/main" id="{972C90E1-C818-478C-823A-55B484084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951" y="1227681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97">
              <a:extLst>
                <a:ext uri="{FF2B5EF4-FFF2-40B4-BE49-F238E27FC236}">
                  <a16:creationId xmlns="" xmlns:a16="http://schemas.microsoft.com/office/drawing/2014/main" id="{C839098B-DA7C-45DE-A652-CDF8AA867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9951" y="1227681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Rectangle 98">
              <a:extLst>
                <a:ext uri="{FF2B5EF4-FFF2-40B4-BE49-F238E27FC236}">
                  <a16:creationId xmlns="" xmlns:a16="http://schemas.microsoft.com/office/drawing/2014/main" id="{8F898BAE-C047-452E-9658-677920F3C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251" y="1210218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99">
              <a:extLst>
                <a:ext uri="{FF2B5EF4-FFF2-40B4-BE49-F238E27FC236}">
                  <a16:creationId xmlns="" xmlns:a16="http://schemas.microsoft.com/office/drawing/2014/main" id="{861399A1-8D73-414E-9AD3-C1FD2363F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626" y="1227681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00">
              <a:extLst>
                <a:ext uri="{FF2B5EF4-FFF2-40B4-BE49-F238E27FC236}">
                  <a16:creationId xmlns="" xmlns:a16="http://schemas.microsoft.com/office/drawing/2014/main" id="{4E7E0F68-B631-4CC2-A13D-D87F021A15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626" y="1227681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01">
              <a:extLst>
                <a:ext uri="{FF2B5EF4-FFF2-40B4-BE49-F238E27FC236}">
                  <a16:creationId xmlns="" xmlns:a16="http://schemas.microsoft.com/office/drawing/2014/main" id="{9A95BB8D-A7D8-43D5-AFC2-733AC2B3D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3739" y="1083218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Rectangle 102">
              <a:extLst>
                <a:ext uri="{FF2B5EF4-FFF2-40B4-BE49-F238E27FC236}">
                  <a16:creationId xmlns="" xmlns:a16="http://schemas.microsoft.com/office/drawing/2014/main" id="{2DA971D8-4EA3-4BA1-BC5C-BFA6BFC50A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764" y="1153068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03">
              <a:extLst>
                <a:ext uri="{FF2B5EF4-FFF2-40B4-BE49-F238E27FC236}">
                  <a16:creationId xmlns="" xmlns:a16="http://schemas.microsoft.com/office/drawing/2014/main" id="{20C054C9-2101-4A6B-829D-FC6EA7254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2389" y="456156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Rectangle 104">
              <a:extLst>
                <a:ext uri="{FF2B5EF4-FFF2-40B4-BE49-F238E27FC236}">
                  <a16:creationId xmlns="" xmlns:a16="http://schemas.microsoft.com/office/drawing/2014/main" id="{CA05F819-C580-4351-B5B5-0F6DACE07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414" y="1421356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Rectangle 105">
              <a:extLst>
                <a:ext uri="{FF2B5EF4-FFF2-40B4-BE49-F238E27FC236}">
                  <a16:creationId xmlns="" xmlns:a16="http://schemas.microsoft.com/office/drawing/2014/main" id="{6C083038-7B7E-42F7-BB3A-87A15EED7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101" y="2392906"/>
              <a:ext cx="736600" cy="241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Rectangle 106">
              <a:extLst>
                <a:ext uri="{FF2B5EF4-FFF2-40B4-BE49-F238E27FC236}">
                  <a16:creationId xmlns="" xmlns:a16="http://schemas.microsoft.com/office/drawing/2014/main" id="{24622094-7596-4AC1-BDEE-FE6A0F36A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564" y="2310356"/>
              <a:ext cx="187325" cy="1238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Rectangle 107">
              <a:extLst>
                <a:ext uri="{FF2B5EF4-FFF2-40B4-BE49-F238E27FC236}">
                  <a16:creationId xmlns="" xmlns:a16="http://schemas.microsoft.com/office/drawing/2014/main" id="{3F6FA18F-1C36-40A4-B56A-9E80F3FEB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051" y="1207043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08">
              <a:extLst>
                <a:ext uri="{FF2B5EF4-FFF2-40B4-BE49-F238E27FC236}">
                  <a16:creationId xmlns="" xmlns:a16="http://schemas.microsoft.com/office/drawing/2014/main" id="{728147CB-2386-42BC-A22A-D29AB8496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6051" y="1354681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Rectangle 109">
              <a:extLst>
                <a:ext uri="{FF2B5EF4-FFF2-40B4-BE49-F238E27FC236}">
                  <a16:creationId xmlns="" xmlns:a16="http://schemas.microsoft.com/office/drawing/2014/main" id="{FD37DBD4-ED07-4C27-913B-C148F61FB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651" y="1207043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Rectangle 110">
              <a:extLst>
                <a:ext uri="{FF2B5EF4-FFF2-40B4-BE49-F238E27FC236}">
                  <a16:creationId xmlns="" xmlns:a16="http://schemas.microsoft.com/office/drawing/2014/main" id="{22BDDA8D-088A-4944-B225-6DCC92BEEB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0926" y="1275306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11">
              <a:extLst>
                <a:ext uri="{FF2B5EF4-FFF2-40B4-BE49-F238E27FC236}">
                  <a16:creationId xmlns="" xmlns:a16="http://schemas.microsoft.com/office/drawing/2014/main" id="{3C29CABA-1844-4A94-B290-C34F9B9EF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5964" y="1222918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12">
              <a:extLst>
                <a:ext uri="{FF2B5EF4-FFF2-40B4-BE49-F238E27FC236}">
                  <a16:creationId xmlns="" xmlns:a16="http://schemas.microsoft.com/office/drawing/2014/main" id="{360D7164-0EE0-498A-BCDC-67E06C1B1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8526" y="1268956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13">
              <a:extLst>
                <a:ext uri="{FF2B5EF4-FFF2-40B4-BE49-F238E27FC236}">
                  <a16:creationId xmlns="" xmlns:a16="http://schemas.microsoft.com/office/drawing/2014/main" id="{57230D07-797B-4E93-B605-3AEC10E469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5964" y="1222918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Rectangle 114">
              <a:extLst>
                <a:ext uri="{FF2B5EF4-FFF2-40B4-BE49-F238E27FC236}">
                  <a16:creationId xmlns="" xmlns:a16="http://schemas.microsoft.com/office/drawing/2014/main" id="{E2F9FBF6-09B7-40CB-8944-E28BAEF04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3264" y="1207043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15">
              <a:extLst>
                <a:ext uri="{FF2B5EF4-FFF2-40B4-BE49-F238E27FC236}">
                  <a16:creationId xmlns="" xmlns:a16="http://schemas.microsoft.com/office/drawing/2014/main" id="{C656B9D0-BE23-4E4A-A61F-E8A0D60A1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339" y="1222918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16">
              <a:extLst>
                <a:ext uri="{FF2B5EF4-FFF2-40B4-BE49-F238E27FC236}">
                  <a16:creationId xmlns="" xmlns:a16="http://schemas.microsoft.com/office/drawing/2014/main" id="{FB2646E9-9240-4BD6-802D-EB526A3631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1339" y="1222918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Rectangle 117">
              <a:extLst>
                <a:ext uri="{FF2B5EF4-FFF2-40B4-BE49-F238E27FC236}">
                  <a16:creationId xmlns="" xmlns:a16="http://schemas.microsoft.com/office/drawing/2014/main" id="{AEF9395A-E1FD-4C60-A799-2881A0874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639" y="1207043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18">
              <a:extLst>
                <a:ext uri="{FF2B5EF4-FFF2-40B4-BE49-F238E27FC236}">
                  <a16:creationId xmlns="" xmlns:a16="http://schemas.microsoft.com/office/drawing/2014/main" id="{98E402CA-E272-4F23-94DD-5B2CF8238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951" y="1222918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19">
              <a:extLst>
                <a:ext uri="{FF2B5EF4-FFF2-40B4-BE49-F238E27FC236}">
                  <a16:creationId xmlns="" xmlns:a16="http://schemas.microsoft.com/office/drawing/2014/main" id="{C92CBF54-448F-4155-9D77-D8D1B059FA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1951" y="1222918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Rectangle 120">
              <a:extLst>
                <a:ext uri="{FF2B5EF4-FFF2-40B4-BE49-F238E27FC236}">
                  <a16:creationId xmlns="" xmlns:a16="http://schemas.microsoft.com/office/drawing/2014/main" id="{A99E6B0A-E063-4A58-A351-4F6C1F620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426" y="1207043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21">
              <a:extLst>
                <a:ext uri="{FF2B5EF4-FFF2-40B4-BE49-F238E27FC236}">
                  <a16:creationId xmlns="" xmlns:a16="http://schemas.microsoft.com/office/drawing/2014/main" id="{D8F965FA-7BCF-422F-B235-53718B28E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326" y="1222918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22">
              <a:extLst>
                <a:ext uri="{FF2B5EF4-FFF2-40B4-BE49-F238E27FC236}">
                  <a16:creationId xmlns="" xmlns:a16="http://schemas.microsoft.com/office/drawing/2014/main" id="{674AC0D1-0F5D-44D4-82BB-88BFFA5FA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7326" y="1222918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Rectangle 123">
              <a:extLst>
                <a:ext uri="{FF2B5EF4-FFF2-40B4-BE49-F238E27FC236}">
                  <a16:creationId xmlns="" xmlns:a16="http://schemas.microsoft.com/office/drawing/2014/main" id="{9C05359D-B3F2-45CF-BC6D-A5925A2F8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101" y="2660554"/>
              <a:ext cx="736600" cy="2428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Rectangle 124">
              <a:extLst>
                <a:ext uri="{FF2B5EF4-FFF2-40B4-BE49-F238E27FC236}">
                  <a16:creationId xmlns="" xmlns:a16="http://schemas.microsoft.com/office/drawing/2014/main" id="{D403C258-5125-428F-AF6A-1897211C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493" y="1149893"/>
              <a:ext cx="337283" cy="8581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6" name="Freeform 125">
              <a:extLst>
                <a:ext uri="{FF2B5EF4-FFF2-40B4-BE49-F238E27FC236}">
                  <a16:creationId xmlns="" xmlns:a16="http://schemas.microsoft.com/office/drawing/2014/main" id="{C165FDD5-1AFB-4E20-92BB-0531682DD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0526" y="6075414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77" name="Group 376">
              <a:extLst>
                <a:ext uri="{FF2B5EF4-FFF2-40B4-BE49-F238E27FC236}">
                  <a16:creationId xmlns="" xmlns:a16="http://schemas.microsoft.com/office/drawing/2014/main" id="{B278563E-0CEA-4D26-ACC1-8A788130A7E1}"/>
                </a:ext>
              </a:extLst>
            </p:cNvPr>
            <p:cNvGrpSpPr/>
            <p:nvPr/>
          </p:nvGrpSpPr>
          <p:grpSpPr>
            <a:xfrm>
              <a:off x="1867614" y="4818439"/>
              <a:ext cx="357188" cy="627063"/>
              <a:chOff x="2031389" y="4340768"/>
              <a:chExt cx="357188" cy="627063"/>
            </a:xfrm>
            <a:grpFill/>
          </p:grpSpPr>
          <p:sp>
            <p:nvSpPr>
              <p:cNvPr id="387" name="Rectangle 13">
                <a:extLst>
                  <a:ext uri="{FF2B5EF4-FFF2-40B4-BE49-F238E27FC236}">
                    <a16:creationId xmlns="" xmlns:a16="http://schemas.microsoft.com/office/drawing/2014/main" id="{C4826F3F-B7DE-4320-B172-F930D7EA5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1389" y="4340768"/>
                <a:ext cx="357188" cy="635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Freeform 14">
                <a:extLst>
                  <a:ext uri="{FF2B5EF4-FFF2-40B4-BE49-F238E27FC236}">
                    <a16:creationId xmlns="" xmlns:a16="http://schemas.microsoft.com/office/drawing/2014/main" id="{F0C17A0C-A980-4507-92B2-0D5D9214ED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789" y="4369343"/>
                <a:ext cx="306388" cy="306387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Freeform 15">
                <a:extLst>
                  <a:ext uri="{FF2B5EF4-FFF2-40B4-BE49-F238E27FC236}">
                    <a16:creationId xmlns="" xmlns:a16="http://schemas.microsoft.com/office/drawing/2014/main" id="{385BA6D9-518D-4BE2-893E-0329398206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789" y="4369343"/>
                <a:ext cx="306388" cy="306387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16">
                <a:extLst>
                  <a:ext uri="{FF2B5EF4-FFF2-40B4-BE49-F238E27FC236}">
                    <a16:creationId xmlns="" xmlns:a16="http://schemas.microsoft.com/office/drawing/2014/main" id="{17CA673C-3BF3-42C6-85CE-AC41B86A9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1389" y="4634456"/>
                <a:ext cx="357188" cy="635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Freeform 17">
                <a:extLst>
                  <a:ext uri="{FF2B5EF4-FFF2-40B4-BE49-F238E27FC236}">
                    <a16:creationId xmlns="" xmlns:a16="http://schemas.microsoft.com/office/drawing/2014/main" id="{791DBD6E-6302-407C-88D7-8FBBD9E62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789" y="4663031"/>
                <a:ext cx="306388" cy="304800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Freeform 18">
                <a:extLst>
                  <a:ext uri="{FF2B5EF4-FFF2-40B4-BE49-F238E27FC236}">
                    <a16:creationId xmlns="" xmlns:a16="http://schemas.microsoft.com/office/drawing/2014/main" id="{2140A29F-42C7-4028-9E18-8C67AF42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789" y="4663031"/>
                <a:ext cx="306388" cy="304800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8" name="Rectangle 5">
              <a:extLst>
                <a:ext uri="{FF2B5EF4-FFF2-40B4-BE49-F238E27FC236}">
                  <a16:creationId xmlns="" xmlns:a16="http://schemas.microsoft.com/office/drawing/2014/main" id="{AE1388DD-2958-44FF-8FE3-D969D5D5D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986" y="4792833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Rectangle 6">
              <a:extLst>
                <a:ext uri="{FF2B5EF4-FFF2-40B4-BE49-F238E27FC236}">
                  <a16:creationId xmlns="" xmlns:a16="http://schemas.microsoft.com/office/drawing/2014/main" id="{A7B98014-F200-4DC1-8054-183F5A72E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473" y="4792833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80" name="Group 379">
              <a:extLst>
                <a:ext uri="{FF2B5EF4-FFF2-40B4-BE49-F238E27FC236}">
                  <a16:creationId xmlns="" xmlns:a16="http://schemas.microsoft.com/office/drawing/2014/main" id="{3FC93A8E-3B8E-44D4-9399-3CAFAA0E676E}"/>
                </a:ext>
              </a:extLst>
            </p:cNvPr>
            <p:cNvGrpSpPr/>
            <p:nvPr/>
          </p:nvGrpSpPr>
          <p:grpSpPr>
            <a:xfrm>
              <a:off x="1897182" y="5434863"/>
              <a:ext cx="357188" cy="627063"/>
              <a:chOff x="2031389" y="4340768"/>
              <a:chExt cx="357188" cy="627063"/>
            </a:xfrm>
            <a:grpFill/>
          </p:grpSpPr>
          <p:sp>
            <p:nvSpPr>
              <p:cNvPr id="381" name="Rectangle 13">
                <a:extLst>
                  <a:ext uri="{FF2B5EF4-FFF2-40B4-BE49-F238E27FC236}">
                    <a16:creationId xmlns="" xmlns:a16="http://schemas.microsoft.com/office/drawing/2014/main" id="{95E99C4B-017B-4341-840C-427A0253B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1389" y="4340768"/>
                <a:ext cx="357188" cy="635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Freeform 14">
                <a:extLst>
                  <a:ext uri="{FF2B5EF4-FFF2-40B4-BE49-F238E27FC236}">
                    <a16:creationId xmlns="" xmlns:a16="http://schemas.microsoft.com/office/drawing/2014/main" id="{2F637765-37F2-49FD-B130-588FB8BA1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789" y="4369343"/>
                <a:ext cx="306388" cy="306387"/>
              </a:xfrm>
              <a:custGeom>
                <a:avLst/>
                <a:gdLst>
                  <a:gd name="T0" fmla="*/ 175 w 193"/>
                  <a:gd name="T1" fmla="*/ 193 h 193"/>
                  <a:gd name="T2" fmla="*/ 0 w 193"/>
                  <a:gd name="T3" fmla="*/ 18 h 193"/>
                  <a:gd name="T4" fmla="*/ 18 w 193"/>
                  <a:gd name="T5" fmla="*/ 0 h 193"/>
                  <a:gd name="T6" fmla="*/ 193 w 193"/>
                  <a:gd name="T7" fmla="*/ 175 h 193"/>
                  <a:gd name="T8" fmla="*/ 175 w 193"/>
                  <a:gd name="T9" fmla="*/ 19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175" y="193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5"/>
                    </a:lnTo>
                    <a:lnTo>
                      <a:pt x="175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Freeform 15">
                <a:extLst>
                  <a:ext uri="{FF2B5EF4-FFF2-40B4-BE49-F238E27FC236}">
                    <a16:creationId xmlns="" xmlns:a16="http://schemas.microsoft.com/office/drawing/2014/main" id="{714F137C-8226-418B-999B-DB6061D3E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789" y="4369343"/>
                <a:ext cx="306388" cy="306387"/>
              </a:xfrm>
              <a:custGeom>
                <a:avLst/>
                <a:gdLst>
                  <a:gd name="T0" fmla="*/ 0 w 193"/>
                  <a:gd name="T1" fmla="*/ 175 h 193"/>
                  <a:gd name="T2" fmla="*/ 175 w 193"/>
                  <a:gd name="T3" fmla="*/ 0 h 193"/>
                  <a:gd name="T4" fmla="*/ 193 w 193"/>
                  <a:gd name="T5" fmla="*/ 18 h 193"/>
                  <a:gd name="T6" fmla="*/ 18 w 193"/>
                  <a:gd name="T7" fmla="*/ 193 h 193"/>
                  <a:gd name="T8" fmla="*/ 0 w 193"/>
                  <a:gd name="T9" fmla="*/ 17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3">
                    <a:moveTo>
                      <a:pt x="0" y="175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3"/>
                    </a:lnTo>
                    <a:lnTo>
                      <a:pt x="0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Rectangle 16">
                <a:extLst>
                  <a:ext uri="{FF2B5EF4-FFF2-40B4-BE49-F238E27FC236}">
                    <a16:creationId xmlns="" xmlns:a16="http://schemas.microsoft.com/office/drawing/2014/main" id="{FCA1FAAE-7C16-4F48-80DA-0F040D4B4B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1389" y="4634456"/>
                <a:ext cx="357188" cy="635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Freeform 17">
                <a:extLst>
                  <a:ext uri="{FF2B5EF4-FFF2-40B4-BE49-F238E27FC236}">
                    <a16:creationId xmlns="" xmlns:a16="http://schemas.microsoft.com/office/drawing/2014/main" id="{87C99CA5-0A46-455F-AF28-050DA220A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789" y="4663031"/>
                <a:ext cx="306388" cy="304800"/>
              </a:xfrm>
              <a:custGeom>
                <a:avLst/>
                <a:gdLst>
                  <a:gd name="T0" fmla="*/ 175 w 193"/>
                  <a:gd name="T1" fmla="*/ 192 h 192"/>
                  <a:gd name="T2" fmla="*/ 0 w 193"/>
                  <a:gd name="T3" fmla="*/ 18 h 192"/>
                  <a:gd name="T4" fmla="*/ 18 w 193"/>
                  <a:gd name="T5" fmla="*/ 0 h 192"/>
                  <a:gd name="T6" fmla="*/ 193 w 193"/>
                  <a:gd name="T7" fmla="*/ 174 h 192"/>
                  <a:gd name="T8" fmla="*/ 175 w 193"/>
                  <a:gd name="T9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175" y="192"/>
                    </a:moveTo>
                    <a:lnTo>
                      <a:pt x="0" y="18"/>
                    </a:lnTo>
                    <a:lnTo>
                      <a:pt x="18" y="0"/>
                    </a:lnTo>
                    <a:lnTo>
                      <a:pt x="193" y="174"/>
                    </a:lnTo>
                    <a:lnTo>
                      <a:pt x="175" y="1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Freeform 18">
                <a:extLst>
                  <a:ext uri="{FF2B5EF4-FFF2-40B4-BE49-F238E27FC236}">
                    <a16:creationId xmlns="" xmlns:a16="http://schemas.microsoft.com/office/drawing/2014/main" id="{32D786AA-E4BB-40BF-BDB2-168F8AC511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6789" y="4663031"/>
                <a:ext cx="306388" cy="304800"/>
              </a:xfrm>
              <a:custGeom>
                <a:avLst/>
                <a:gdLst>
                  <a:gd name="T0" fmla="*/ 0 w 193"/>
                  <a:gd name="T1" fmla="*/ 174 h 192"/>
                  <a:gd name="T2" fmla="*/ 175 w 193"/>
                  <a:gd name="T3" fmla="*/ 0 h 192"/>
                  <a:gd name="T4" fmla="*/ 193 w 193"/>
                  <a:gd name="T5" fmla="*/ 18 h 192"/>
                  <a:gd name="T6" fmla="*/ 18 w 193"/>
                  <a:gd name="T7" fmla="*/ 192 h 192"/>
                  <a:gd name="T8" fmla="*/ 0 w 193"/>
                  <a:gd name="T9" fmla="*/ 17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3" h="192">
                    <a:moveTo>
                      <a:pt x="0" y="174"/>
                    </a:moveTo>
                    <a:lnTo>
                      <a:pt x="175" y="0"/>
                    </a:lnTo>
                    <a:lnTo>
                      <a:pt x="193" y="18"/>
                    </a:lnTo>
                    <a:lnTo>
                      <a:pt x="18" y="192"/>
                    </a:lnTo>
                    <a:lnTo>
                      <a:pt x="0" y="17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13" name="Group 412">
            <a:extLst>
              <a:ext uri="{FF2B5EF4-FFF2-40B4-BE49-F238E27FC236}">
                <a16:creationId xmlns="" xmlns:a16="http://schemas.microsoft.com/office/drawing/2014/main" id="{45CEF817-8F5B-46F1-9406-2B7F4E8632E4}"/>
              </a:ext>
            </a:extLst>
          </p:cNvPr>
          <p:cNvGrpSpPr/>
          <p:nvPr/>
        </p:nvGrpSpPr>
        <p:grpSpPr>
          <a:xfrm>
            <a:off x="132304" y="5071047"/>
            <a:ext cx="1051030" cy="1203325"/>
            <a:chOff x="4061465" y="3403600"/>
            <a:chExt cx="2688585" cy="3078163"/>
          </a:xfrm>
          <a:solidFill>
            <a:schemeClr val="accent6"/>
          </a:solidFill>
        </p:grpSpPr>
        <p:sp>
          <p:nvSpPr>
            <p:cNvPr id="396" name="Rectangle 129">
              <a:extLst>
                <a:ext uri="{FF2B5EF4-FFF2-40B4-BE49-F238E27FC236}">
                  <a16:creationId xmlns="" xmlns:a16="http://schemas.microsoft.com/office/drawing/2014/main" id="{0980A933-109D-4AB6-A0AA-4D7CF3913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938" y="5254625"/>
              <a:ext cx="2678112" cy="12271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Rectangle 130">
              <a:extLst>
                <a:ext uri="{FF2B5EF4-FFF2-40B4-BE49-F238E27FC236}">
                  <a16:creationId xmlns="" xmlns:a16="http://schemas.microsoft.com/office/drawing/2014/main" id="{9B1C0B9C-8879-4FA8-B487-9BB41FB5C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3513" y="3403600"/>
              <a:ext cx="98425" cy="1866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Rectangle 131">
              <a:extLst>
                <a:ext uri="{FF2B5EF4-FFF2-40B4-BE49-F238E27FC236}">
                  <a16:creationId xmlns="" xmlns:a16="http://schemas.microsoft.com/office/drawing/2014/main" id="{914CFD06-2852-4777-AD5B-9D18E8099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3625" y="3403600"/>
              <a:ext cx="95250" cy="1866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Rectangle 132">
              <a:extLst>
                <a:ext uri="{FF2B5EF4-FFF2-40B4-BE49-F238E27FC236}">
                  <a16:creationId xmlns="" xmlns:a16="http://schemas.microsoft.com/office/drawing/2014/main" id="{A4DDD171-6F77-46E1-887B-82527F093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3738" y="3403600"/>
              <a:ext cx="95250" cy="1866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Rectangle 133">
              <a:extLst>
                <a:ext uri="{FF2B5EF4-FFF2-40B4-BE49-F238E27FC236}">
                  <a16:creationId xmlns="" xmlns:a16="http://schemas.microsoft.com/office/drawing/2014/main" id="{BB35C104-BF1A-4A83-8388-9F8C8B136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088" y="3403600"/>
              <a:ext cx="100012" cy="1866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Rectangle 134">
              <a:extLst>
                <a:ext uri="{FF2B5EF4-FFF2-40B4-BE49-F238E27FC236}">
                  <a16:creationId xmlns="" xmlns:a16="http://schemas.microsoft.com/office/drawing/2014/main" id="{F77CD7C0-D6B7-495C-BA79-FEDD5C191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9200" y="3403600"/>
              <a:ext cx="100012" cy="1866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Rectangle 135">
              <a:extLst>
                <a:ext uri="{FF2B5EF4-FFF2-40B4-BE49-F238E27FC236}">
                  <a16:creationId xmlns="" xmlns:a16="http://schemas.microsoft.com/office/drawing/2014/main" id="{3ABCD400-780B-44FA-84FA-E5079270D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3" y="3403600"/>
              <a:ext cx="95250" cy="1866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Rectangle 136">
              <a:extLst>
                <a:ext uri="{FF2B5EF4-FFF2-40B4-BE49-F238E27FC236}">
                  <a16:creationId xmlns="" xmlns:a16="http://schemas.microsoft.com/office/drawing/2014/main" id="{890D6AE1-03A4-43AA-89DC-D0AFD6FEE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1465" y="3403600"/>
              <a:ext cx="236537" cy="1866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Rectangle 137">
              <a:extLst>
                <a:ext uri="{FF2B5EF4-FFF2-40B4-BE49-F238E27FC236}">
                  <a16:creationId xmlns="" xmlns:a16="http://schemas.microsoft.com/office/drawing/2014/main" id="{9627E1FA-3E95-4B31-AB9E-8C23E7931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938" y="4289425"/>
              <a:ext cx="2678112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Rectangle 138">
              <a:extLst>
                <a:ext uri="{FF2B5EF4-FFF2-40B4-BE49-F238E27FC236}">
                  <a16:creationId xmlns="" xmlns:a16="http://schemas.microsoft.com/office/drawing/2014/main" id="{D2D6BA2B-91F1-4FCB-A8B5-BD1236C11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5125" y="4014788"/>
              <a:ext cx="130492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Rectangle 139">
              <a:extLst>
                <a:ext uri="{FF2B5EF4-FFF2-40B4-BE49-F238E27FC236}">
                  <a16:creationId xmlns="" xmlns:a16="http://schemas.microsoft.com/office/drawing/2014/main" id="{D2D52CC8-713F-4EC0-8B6D-3549F08B4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5125" y="3738563"/>
              <a:ext cx="130492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Rectangle 140">
              <a:extLst>
                <a:ext uri="{FF2B5EF4-FFF2-40B4-BE49-F238E27FC236}">
                  <a16:creationId xmlns="" xmlns:a16="http://schemas.microsoft.com/office/drawing/2014/main" id="{FDC50C4E-72B9-4DCF-BA89-A32178CD7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938" y="4541838"/>
              <a:ext cx="2678112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Rectangle 141">
              <a:extLst>
                <a:ext uri="{FF2B5EF4-FFF2-40B4-BE49-F238E27FC236}">
                  <a16:creationId xmlns="" xmlns:a16="http://schemas.microsoft.com/office/drawing/2014/main" id="{2C974C0D-7330-427C-902B-4C04BC2A0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938" y="4792663"/>
              <a:ext cx="2678112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Rectangle 142">
              <a:extLst>
                <a:ext uri="{FF2B5EF4-FFF2-40B4-BE49-F238E27FC236}">
                  <a16:creationId xmlns="" xmlns:a16="http://schemas.microsoft.com/office/drawing/2014/main" id="{6836E0F2-A2B7-424F-AC2E-35CD8BCFD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1938" y="5045075"/>
              <a:ext cx="2678112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Rectangle 143">
              <a:extLst>
                <a:ext uri="{FF2B5EF4-FFF2-40B4-BE49-F238E27FC236}">
                  <a16:creationId xmlns="" xmlns:a16="http://schemas.microsoft.com/office/drawing/2014/main" id="{B15A13CD-B137-4DFA-8D45-355BE67D6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6825" y="3938588"/>
              <a:ext cx="331787" cy="376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Rectangle 144">
              <a:extLst>
                <a:ext uri="{FF2B5EF4-FFF2-40B4-BE49-F238E27FC236}">
                  <a16:creationId xmlns="" xmlns:a16="http://schemas.microsoft.com/office/drawing/2014/main" id="{DDA38115-FEDD-4D01-91BF-E5B677EF7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6938" y="4314825"/>
              <a:ext cx="331787" cy="2301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Rectangle 145">
              <a:extLst>
                <a:ext uri="{FF2B5EF4-FFF2-40B4-BE49-F238E27FC236}">
                  <a16:creationId xmlns="" xmlns:a16="http://schemas.microsoft.com/office/drawing/2014/main" id="{7E662B95-2D26-4DB0-87E7-DAED83A10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700" y="4805363"/>
              <a:ext cx="331787" cy="4905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8" name="Group 417">
            <a:extLst>
              <a:ext uri="{FF2B5EF4-FFF2-40B4-BE49-F238E27FC236}">
                <a16:creationId xmlns="" xmlns:a16="http://schemas.microsoft.com/office/drawing/2014/main" id="{773323BB-6F36-4FD3-ABCE-738811481F30}"/>
              </a:ext>
            </a:extLst>
          </p:cNvPr>
          <p:cNvGrpSpPr/>
          <p:nvPr/>
        </p:nvGrpSpPr>
        <p:grpSpPr>
          <a:xfrm>
            <a:off x="2456381" y="5626592"/>
            <a:ext cx="1343686" cy="647780"/>
            <a:chOff x="2633799" y="5558352"/>
            <a:chExt cx="1343686" cy="647780"/>
          </a:xfrm>
          <a:solidFill>
            <a:schemeClr val="accent6"/>
          </a:solidFill>
        </p:grpSpPr>
        <p:sp>
          <p:nvSpPr>
            <p:cNvPr id="414" name="Rectangle 129">
              <a:extLst>
                <a:ext uri="{FF2B5EF4-FFF2-40B4-BE49-F238E27FC236}">
                  <a16:creationId xmlns="" xmlns:a16="http://schemas.microsoft.com/office/drawing/2014/main" id="{CCBC2921-E964-45C4-9EEE-D97112D9B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799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Rectangle 129">
              <a:extLst>
                <a:ext uri="{FF2B5EF4-FFF2-40B4-BE49-F238E27FC236}">
                  <a16:creationId xmlns="" xmlns:a16="http://schemas.microsoft.com/office/drawing/2014/main" id="{AE764D2A-25D3-43F6-B794-BB0FE5136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944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Rectangle 129">
              <a:extLst>
                <a:ext uri="{FF2B5EF4-FFF2-40B4-BE49-F238E27FC236}">
                  <a16:creationId xmlns="" xmlns:a16="http://schemas.microsoft.com/office/drawing/2014/main" id="{8AB809FB-3337-4539-91AA-3CD5E3948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71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Rectangle 129">
              <a:extLst>
                <a:ext uri="{FF2B5EF4-FFF2-40B4-BE49-F238E27FC236}">
                  <a16:creationId xmlns="" xmlns:a16="http://schemas.microsoft.com/office/drawing/2014/main" id="{1C7BFB05-4F50-4434-AF2A-E3A03983A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216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="" xmlns:a16="http://schemas.microsoft.com/office/drawing/2014/main" id="{8861397A-F7C7-40F8-BAF2-9CDEEF0B34DF}"/>
              </a:ext>
            </a:extLst>
          </p:cNvPr>
          <p:cNvGrpSpPr/>
          <p:nvPr/>
        </p:nvGrpSpPr>
        <p:grpSpPr>
          <a:xfrm>
            <a:off x="-30456" y="6705945"/>
            <a:ext cx="12240040" cy="170806"/>
            <a:chOff x="-48040" y="6512575"/>
            <a:chExt cx="12240040" cy="364176"/>
          </a:xfrm>
        </p:grpSpPr>
        <p:sp>
          <p:nvSpPr>
            <p:cNvPr id="419" name="Rectangle 418">
              <a:extLst>
                <a:ext uri="{FF2B5EF4-FFF2-40B4-BE49-F238E27FC236}">
                  <a16:creationId xmlns="" xmlns:a16="http://schemas.microsoft.com/office/drawing/2014/main" id="{892DED0D-52A6-42B8-8553-62DC089010FE}"/>
                </a:ext>
              </a:extLst>
            </p:cNvPr>
            <p:cNvSpPr/>
            <p:nvPr/>
          </p:nvSpPr>
          <p:spPr>
            <a:xfrm>
              <a:off x="-17584" y="6512575"/>
              <a:ext cx="12192000" cy="3641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: Shape 492">
              <a:extLst>
                <a:ext uri="{FF2B5EF4-FFF2-40B4-BE49-F238E27FC236}">
                  <a16:creationId xmlns="" xmlns:a16="http://schemas.microsoft.com/office/drawing/2014/main" id="{4AAD6B18-FAC3-4DD2-AE4D-3BE6FE0C3F9B}"/>
                </a:ext>
              </a:extLst>
            </p:cNvPr>
            <p:cNvSpPr/>
            <p:nvPr/>
          </p:nvSpPr>
          <p:spPr>
            <a:xfrm>
              <a:off x="-48040" y="6526705"/>
              <a:ext cx="12240040" cy="347675"/>
            </a:xfrm>
            <a:custGeom>
              <a:avLst/>
              <a:gdLst>
                <a:gd name="connsiteX0" fmla="*/ 12135116 w 12240040"/>
                <a:gd name="connsiteY0" fmla="*/ 0 h 347675"/>
                <a:gd name="connsiteX1" fmla="*/ 12240040 w 12240040"/>
                <a:gd name="connsiteY1" fmla="*/ 0 h 347675"/>
                <a:gd name="connsiteX2" fmla="*/ 12075846 w 12240040"/>
                <a:gd name="connsiteY2" fmla="*/ 347675 h 347675"/>
                <a:gd name="connsiteX3" fmla="*/ 11970922 w 12240040"/>
                <a:gd name="connsiteY3" fmla="*/ 347675 h 347675"/>
                <a:gd name="connsiteX4" fmla="*/ 11930117 w 12240040"/>
                <a:gd name="connsiteY4" fmla="*/ 0 h 347675"/>
                <a:gd name="connsiteX5" fmla="*/ 12035041 w 12240040"/>
                <a:gd name="connsiteY5" fmla="*/ 0 h 347675"/>
                <a:gd name="connsiteX6" fmla="*/ 11870847 w 12240040"/>
                <a:gd name="connsiteY6" fmla="*/ 347675 h 347675"/>
                <a:gd name="connsiteX7" fmla="*/ 11765923 w 12240040"/>
                <a:gd name="connsiteY7" fmla="*/ 347675 h 347675"/>
                <a:gd name="connsiteX8" fmla="*/ 11725116 w 12240040"/>
                <a:gd name="connsiteY8" fmla="*/ 0 h 347675"/>
                <a:gd name="connsiteX9" fmla="*/ 11830040 w 12240040"/>
                <a:gd name="connsiteY9" fmla="*/ 0 h 347675"/>
                <a:gd name="connsiteX10" fmla="*/ 11665846 w 12240040"/>
                <a:gd name="connsiteY10" fmla="*/ 347675 h 347675"/>
                <a:gd name="connsiteX11" fmla="*/ 11560922 w 12240040"/>
                <a:gd name="connsiteY11" fmla="*/ 347675 h 347675"/>
                <a:gd name="connsiteX12" fmla="*/ 11520115 w 12240040"/>
                <a:gd name="connsiteY12" fmla="*/ 0 h 347675"/>
                <a:gd name="connsiteX13" fmla="*/ 11625039 w 12240040"/>
                <a:gd name="connsiteY13" fmla="*/ 0 h 347675"/>
                <a:gd name="connsiteX14" fmla="*/ 11460845 w 12240040"/>
                <a:gd name="connsiteY14" fmla="*/ 347675 h 347675"/>
                <a:gd name="connsiteX15" fmla="*/ 11355921 w 12240040"/>
                <a:gd name="connsiteY15" fmla="*/ 347675 h 347675"/>
                <a:gd name="connsiteX16" fmla="*/ 11315114 w 12240040"/>
                <a:gd name="connsiteY16" fmla="*/ 0 h 347675"/>
                <a:gd name="connsiteX17" fmla="*/ 11420038 w 12240040"/>
                <a:gd name="connsiteY17" fmla="*/ 0 h 347675"/>
                <a:gd name="connsiteX18" fmla="*/ 11255844 w 12240040"/>
                <a:gd name="connsiteY18" fmla="*/ 347675 h 347675"/>
                <a:gd name="connsiteX19" fmla="*/ 11150920 w 12240040"/>
                <a:gd name="connsiteY19" fmla="*/ 347675 h 347675"/>
                <a:gd name="connsiteX20" fmla="*/ 11110113 w 12240040"/>
                <a:gd name="connsiteY20" fmla="*/ 0 h 347675"/>
                <a:gd name="connsiteX21" fmla="*/ 11215037 w 12240040"/>
                <a:gd name="connsiteY21" fmla="*/ 0 h 347675"/>
                <a:gd name="connsiteX22" fmla="*/ 11050843 w 12240040"/>
                <a:gd name="connsiteY22" fmla="*/ 347675 h 347675"/>
                <a:gd name="connsiteX23" fmla="*/ 10945919 w 12240040"/>
                <a:gd name="connsiteY23" fmla="*/ 347675 h 347675"/>
                <a:gd name="connsiteX24" fmla="*/ 10905112 w 12240040"/>
                <a:gd name="connsiteY24" fmla="*/ 0 h 347675"/>
                <a:gd name="connsiteX25" fmla="*/ 11010036 w 12240040"/>
                <a:gd name="connsiteY25" fmla="*/ 0 h 347675"/>
                <a:gd name="connsiteX26" fmla="*/ 10845842 w 12240040"/>
                <a:gd name="connsiteY26" fmla="*/ 347675 h 347675"/>
                <a:gd name="connsiteX27" fmla="*/ 10740918 w 12240040"/>
                <a:gd name="connsiteY27" fmla="*/ 347675 h 347675"/>
                <a:gd name="connsiteX28" fmla="*/ 10700111 w 12240040"/>
                <a:gd name="connsiteY28" fmla="*/ 0 h 347675"/>
                <a:gd name="connsiteX29" fmla="*/ 10805035 w 12240040"/>
                <a:gd name="connsiteY29" fmla="*/ 0 h 347675"/>
                <a:gd name="connsiteX30" fmla="*/ 10640841 w 12240040"/>
                <a:gd name="connsiteY30" fmla="*/ 347675 h 347675"/>
                <a:gd name="connsiteX31" fmla="*/ 10535917 w 12240040"/>
                <a:gd name="connsiteY31" fmla="*/ 347675 h 347675"/>
                <a:gd name="connsiteX32" fmla="*/ 10495110 w 12240040"/>
                <a:gd name="connsiteY32" fmla="*/ 0 h 347675"/>
                <a:gd name="connsiteX33" fmla="*/ 10600034 w 12240040"/>
                <a:gd name="connsiteY33" fmla="*/ 0 h 347675"/>
                <a:gd name="connsiteX34" fmla="*/ 10435840 w 12240040"/>
                <a:gd name="connsiteY34" fmla="*/ 347675 h 347675"/>
                <a:gd name="connsiteX35" fmla="*/ 10330916 w 12240040"/>
                <a:gd name="connsiteY35" fmla="*/ 347675 h 347675"/>
                <a:gd name="connsiteX36" fmla="*/ 10290109 w 12240040"/>
                <a:gd name="connsiteY36" fmla="*/ 0 h 347675"/>
                <a:gd name="connsiteX37" fmla="*/ 10395033 w 12240040"/>
                <a:gd name="connsiteY37" fmla="*/ 0 h 347675"/>
                <a:gd name="connsiteX38" fmla="*/ 10230839 w 12240040"/>
                <a:gd name="connsiteY38" fmla="*/ 347675 h 347675"/>
                <a:gd name="connsiteX39" fmla="*/ 10125915 w 12240040"/>
                <a:gd name="connsiteY39" fmla="*/ 347675 h 347675"/>
                <a:gd name="connsiteX40" fmla="*/ 10085108 w 12240040"/>
                <a:gd name="connsiteY40" fmla="*/ 0 h 347675"/>
                <a:gd name="connsiteX41" fmla="*/ 10190032 w 12240040"/>
                <a:gd name="connsiteY41" fmla="*/ 0 h 347675"/>
                <a:gd name="connsiteX42" fmla="*/ 10025838 w 12240040"/>
                <a:gd name="connsiteY42" fmla="*/ 347675 h 347675"/>
                <a:gd name="connsiteX43" fmla="*/ 9920914 w 12240040"/>
                <a:gd name="connsiteY43" fmla="*/ 347675 h 347675"/>
                <a:gd name="connsiteX44" fmla="*/ 9893895 w 12240040"/>
                <a:gd name="connsiteY44" fmla="*/ 0 h 347675"/>
                <a:gd name="connsiteX45" fmla="*/ 9998819 w 12240040"/>
                <a:gd name="connsiteY45" fmla="*/ 0 h 347675"/>
                <a:gd name="connsiteX46" fmla="*/ 9834625 w 12240040"/>
                <a:gd name="connsiteY46" fmla="*/ 347675 h 347675"/>
                <a:gd name="connsiteX47" fmla="*/ 9729701 w 12240040"/>
                <a:gd name="connsiteY47" fmla="*/ 347675 h 347675"/>
                <a:gd name="connsiteX48" fmla="*/ 9688896 w 12240040"/>
                <a:gd name="connsiteY48" fmla="*/ 0 h 347675"/>
                <a:gd name="connsiteX49" fmla="*/ 9793820 w 12240040"/>
                <a:gd name="connsiteY49" fmla="*/ 0 h 347675"/>
                <a:gd name="connsiteX50" fmla="*/ 9629626 w 12240040"/>
                <a:gd name="connsiteY50" fmla="*/ 347675 h 347675"/>
                <a:gd name="connsiteX51" fmla="*/ 9524702 w 12240040"/>
                <a:gd name="connsiteY51" fmla="*/ 347675 h 347675"/>
                <a:gd name="connsiteX52" fmla="*/ 9483895 w 12240040"/>
                <a:gd name="connsiteY52" fmla="*/ 0 h 347675"/>
                <a:gd name="connsiteX53" fmla="*/ 9588819 w 12240040"/>
                <a:gd name="connsiteY53" fmla="*/ 0 h 347675"/>
                <a:gd name="connsiteX54" fmla="*/ 9424625 w 12240040"/>
                <a:gd name="connsiteY54" fmla="*/ 347675 h 347675"/>
                <a:gd name="connsiteX55" fmla="*/ 9319701 w 12240040"/>
                <a:gd name="connsiteY55" fmla="*/ 347675 h 347675"/>
                <a:gd name="connsiteX56" fmla="*/ 9278894 w 12240040"/>
                <a:gd name="connsiteY56" fmla="*/ 0 h 347675"/>
                <a:gd name="connsiteX57" fmla="*/ 9383818 w 12240040"/>
                <a:gd name="connsiteY57" fmla="*/ 0 h 347675"/>
                <a:gd name="connsiteX58" fmla="*/ 9219624 w 12240040"/>
                <a:gd name="connsiteY58" fmla="*/ 347675 h 347675"/>
                <a:gd name="connsiteX59" fmla="*/ 9114700 w 12240040"/>
                <a:gd name="connsiteY59" fmla="*/ 347675 h 347675"/>
                <a:gd name="connsiteX60" fmla="*/ 9073893 w 12240040"/>
                <a:gd name="connsiteY60" fmla="*/ 0 h 347675"/>
                <a:gd name="connsiteX61" fmla="*/ 9178817 w 12240040"/>
                <a:gd name="connsiteY61" fmla="*/ 0 h 347675"/>
                <a:gd name="connsiteX62" fmla="*/ 9014623 w 12240040"/>
                <a:gd name="connsiteY62" fmla="*/ 347675 h 347675"/>
                <a:gd name="connsiteX63" fmla="*/ 8909699 w 12240040"/>
                <a:gd name="connsiteY63" fmla="*/ 347675 h 347675"/>
                <a:gd name="connsiteX64" fmla="*/ 8868892 w 12240040"/>
                <a:gd name="connsiteY64" fmla="*/ 0 h 347675"/>
                <a:gd name="connsiteX65" fmla="*/ 8973816 w 12240040"/>
                <a:gd name="connsiteY65" fmla="*/ 0 h 347675"/>
                <a:gd name="connsiteX66" fmla="*/ 8809622 w 12240040"/>
                <a:gd name="connsiteY66" fmla="*/ 347675 h 347675"/>
                <a:gd name="connsiteX67" fmla="*/ 8704698 w 12240040"/>
                <a:gd name="connsiteY67" fmla="*/ 347675 h 347675"/>
                <a:gd name="connsiteX68" fmla="*/ 8663891 w 12240040"/>
                <a:gd name="connsiteY68" fmla="*/ 0 h 347675"/>
                <a:gd name="connsiteX69" fmla="*/ 8768815 w 12240040"/>
                <a:gd name="connsiteY69" fmla="*/ 0 h 347675"/>
                <a:gd name="connsiteX70" fmla="*/ 8604621 w 12240040"/>
                <a:gd name="connsiteY70" fmla="*/ 347675 h 347675"/>
                <a:gd name="connsiteX71" fmla="*/ 8499697 w 12240040"/>
                <a:gd name="connsiteY71" fmla="*/ 347675 h 347675"/>
                <a:gd name="connsiteX72" fmla="*/ 8458890 w 12240040"/>
                <a:gd name="connsiteY72" fmla="*/ 0 h 347675"/>
                <a:gd name="connsiteX73" fmla="*/ 8563814 w 12240040"/>
                <a:gd name="connsiteY73" fmla="*/ 0 h 347675"/>
                <a:gd name="connsiteX74" fmla="*/ 8399620 w 12240040"/>
                <a:gd name="connsiteY74" fmla="*/ 347675 h 347675"/>
                <a:gd name="connsiteX75" fmla="*/ 8294696 w 12240040"/>
                <a:gd name="connsiteY75" fmla="*/ 347675 h 347675"/>
                <a:gd name="connsiteX76" fmla="*/ 8253889 w 12240040"/>
                <a:gd name="connsiteY76" fmla="*/ 0 h 347675"/>
                <a:gd name="connsiteX77" fmla="*/ 8358813 w 12240040"/>
                <a:gd name="connsiteY77" fmla="*/ 0 h 347675"/>
                <a:gd name="connsiteX78" fmla="*/ 8194619 w 12240040"/>
                <a:gd name="connsiteY78" fmla="*/ 347675 h 347675"/>
                <a:gd name="connsiteX79" fmla="*/ 8089695 w 12240040"/>
                <a:gd name="connsiteY79" fmla="*/ 347675 h 347675"/>
                <a:gd name="connsiteX80" fmla="*/ 8048888 w 12240040"/>
                <a:gd name="connsiteY80" fmla="*/ 0 h 347675"/>
                <a:gd name="connsiteX81" fmla="*/ 8153812 w 12240040"/>
                <a:gd name="connsiteY81" fmla="*/ 0 h 347675"/>
                <a:gd name="connsiteX82" fmla="*/ 7989618 w 12240040"/>
                <a:gd name="connsiteY82" fmla="*/ 347675 h 347675"/>
                <a:gd name="connsiteX83" fmla="*/ 7884694 w 12240040"/>
                <a:gd name="connsiteY83" fmla="*/ 347675 h 347675"/>
                <a:gd name="connsiteX84" fmla="*/ 7843887 w 12240040"/>
                <a:gd name="connsiteY84" fmla="*/ 0 h 347675"/>
                <a:gd name="connsiteX85" fmla="*/ 7948811 w 12240040"/>
                <a:gd name="connsiteY85" fmla="*/ 0 h 347675"/>
                <a:gd name="connsiteX86" fmla="*/ 7784617 w 12240040"/>
                <a:gd name="connsiteY86" fmla="*/ 347675 h 347675"/>
                <a:gd name="connsiteX87" fmla="*/ 7679693 w 12240040"/>
                <a:gd name="connsiteY87" fmla="*/ 347675 h 347675"/>
                <a:gd name="connsiteX88" fmla="*/ 7652677 w 12240040"/>
                <a:gd name="connsiteY88" fmla="*/ 0 h 347675"/>
                <a:gd name="connsiteX89" fmla="*/ 7757601 w 12240040"/>
                <a:gd name="connsiteY89" fmla="*/ 0 h 347675"/>
                <a:gd name="connsiteX90" fmla="*/ 7593407 w 12240040"/>
                <a:gd name="connsiteY90" fmla="*/ 347675 h 347675"/>
                <a:gd name="connsiteX91" fmla="*/ 7488483 w 12240040"/>
                <a:gd name="connsiteY91" fmla="*/ 347675 h 347675"/>
                <a:gd name="connsiteX92" fmla="*/ 7447678 w 12240040"/>
                <a:gd name="connsiteY92" fmla="*/ 0 h 347675"/>
                <a:gd name="connsiteX93" fmla="*/ 7552602 w 12240040"/>
                <a:gd name="connsiteY93" fmla="*/ 0 h 347675"/>
                <a:gd name="connsiteX94" fmla="*/ 7388408 w 12240040"/>
                <a:gd name="connsiteY94" fmla="*/ 347675 h 347675"/>
                <a:gd name="connsiteX95" fmla="*/ 7283484 w 12240040"/>
                <a:gd name="connsiteY95" fmla="*/ 347675 h 347675"/>
                <a:gd name="connsiteX96" fmla="*/ 7242677 w 12240040"/>
                <a:gd name="connsiteY96" fmla="*/ 0 h 347675"/>
                <a:gd name="connsiteX97" fmla="*/ 7347601 w 12240040"/>
                <a:gd name="connsiteY97" fmla="*/ 0 h 347675"/>
                <a:gd name="connsiteX98" fmla="*/ 7183407 w 12240040"/>
                <a:gd name="connsiteY98" fmla="*/ 347675 h 347675"/>
                <a:gd name="connsiteX99" fmla="*/ 7078483 w 12240040"/>
                <a:gd name="connsiteY99" fmla="*/ 347675 h 347675"/>
                <a:gd name="connsiteX100" fmla="*/ 7037676 w 12240040"/>
                <a:gd name="connsiteY100" fmla="*/ 0 h 347675"/>
                <a:gd name="connsiteX101" fmla="*/ 7142600 w 12240040"/>
                <a:gd name="connsiteY101" fmla="*/ 0 h 347675"/>
                <a:gd name="connsiteX102" fmla="*/ 6978406 w 12240040"/>
                <a:gd name="connsiteY102" fmla="*/ 347675 h 347675"/>
                <a:gd name="connsiteX103" fmla="*/ 6873482 w 12240040"/>
                <a:gd name="connsiteY103" fmla="*/ 347675 h 347675"/>
                <a:gd name="connsiteX104" fmla="*/ 6832675 w 12240040"/>
                <a:gd name="connsiteY104" fmla="*/ 0 h 347675"/>
                <a:gd name="connsiteX105" fmla="*/ 6937599 w 12240040"/>
                <a:gd name="connsiteY105" fmla="*/ 0 h 347675"/>
                <a:gd name="connsiteX106" fmla="*/ 6773405 w 12240040"/>
                <a:gd name="connsiteY106" fmla="*/ 347675 h 347675"/>
                <a:gd name="connsiteX107" fmla="*/ 6668481 w 12240040"/>
                <a:gd name="connsiteY107" fmla="*/ 347675 h 347675"/>
                <a:gd name="connsiteX108" fmla="*/ 6627674 w 12240040"/>
                <a:gd name="connsiteY108" fmla="*/ 0 h 347675"/>
                <a:gd name="connsiteX109" fmla="*/ 6732598 w 12240040"/>
                <a:gd name="connsiteY109" fmla="*/ 0 h 347675"/>
                <a:gd name="connsiteX110" fmla="*/ 6568404 w 12240040"/>
                <a:gd name="connsiteY110" fmla="*/ 347675 h 347675"/>
                <a:gd name="connsiteX111" fmla="*/ 6463480 w 12240040"/>
                <a:gd name="connsiteY111" fmla="*/ 347675 h 347675"/>
                <a:gd name="connsiteX112" fmla="*/ 6422673 w 12240040"/>
                <a:gd name="connsiteY112" fmla="*/ 0 h 347675"/>
                <a:gd name="connsiteX113" fmla="*/ 6527597 w 12240040"/>
                <a:gd name="connsiteY113" fmla="*/ 0 h 347675"/>
                <a:gd name="connsiteX114" fmla="*/ 6363403 w 12240040"/>
                <a:gd name="connsiteY114" fmla="*/ 347675 h 347675"/>
                <a:gd name="connsiteX115" fmla="*/ 6258479 w 12240040"/>
                <a:gd name="connsiteY115" fmla="*/ 347675 h 347675"/>
                <a:gd name="connsiteX116" fmla="*/ 6217672 w 12240040"/>
                <a:gd name="connsiteY116" fmla="*/ 0 h 347675"/>
                <a:gd name="connsiteX117" fmla="*/ 6322596 w 12240040"/>
                <a:gd name="connsiteY117" fmla="*/ 0 h 347675"/>
                <a:gd name="connsiteX118" fmla="*/ 6158402 w 12240040"/>
                <a:gd name="connsiteY118" fmla="*/ 347675 h 347675"/>
                <a:gd name="connsiteX119" fmla="*/ 6053478 w 12240040"/>
                <a:gd name="connsiteY119" fmla="*/ 347675 h 347675"/>
                <a:gd name="connsiteX120" fmla="*/ 6012672 w 12240040"/>
                <a:gd name="connsiteY120" fmla="*/ 0 h 347675"/>
                <a:gd name="connsiteX121" fmla="*/ 6117596 w 12240040"/>
                <a:gd name="connsiteY121" fmla="*/ 0 h 347675"/>
                <a:gd name="connsiteX122" fmla="*/ 5953402 w 12240040"/>
                <a:gd name="connsiteY122" fmla="*/ 347675 h 347675"/>
                <a:gd name="connsiteX123" fmla="*/ 5848478 w 12240040"/>
                <a:gd name="connsiteY123" fmla="*/ 347675 h 347675"/>
                <a:gd name="connsiteX124" fmla="*/ 5807671 w 12240040"/>
                <a:gd name="connsiteY124" fmla="*/ 0 h 347675"/>
                <a:gd name="connsiteX125" fmla="*/ 5912595 w 12240040"/>
                <a:gd name="connsiteY125" fmla="*/ 0 h 347675"/>
                <a:gd name="connsiteX126" fmla="*/ 5748402 w 12240040"/>
                <a:gd name="connsiteY126" fmla="*/ 347675 h 347675"/>
                <a:gd name="connsiteX127" fmla="*/ 5643479 w 12240040"/>
                <a:gd name="connsiteY127" fmla="*/ 347675 h 347675"/>
                <a:gd name="connsiteX128" fmla="*/ 5602671 w 12240040"/>
                <a:gd name="connsiteY128" fmla="*/ 0 h 347675"/>
                <a:gd name="connsiteX129" fmla="*/ 5707595 w 12240040"/>
                <a:gd name="connsiteY129" fmla="*/ 0 h 347675"/>
                <a:gd name="connsiteX130" fmla="*/ 5543402 w 12240040"/>
                <a:gd name="connsiteY130" fmla="*/ 347675 h 347675"/>
                <a:gd name="connsiteX131" fmla="*/ 5438478 w 12240040"/>
                <a:gd name="connsiteY131" fmla="*/ 347675 h 347675"/>
                <a:gd name="connsiteX132" fmla="*/ 5411462 w 12240040"/>
                <a:gd name="connsiteY132" fmla="*/ 0 h 347675"/>
                <a:gd name="connsiteX133" fmla="*/ 5516385 w 12240040"/>
                <a:gd name="connsiteY133" fmla="*/ 0 h 347675"/>
                <a:gd name="connsiteX134" fmla="*/ 5352193 w 12240040"/>
                <a:gd name="connsiteY134" fmla="*/ 347675 h 347675"/>
                <a:gd name="connsiteX135" fmla="*/ 5247268 w 12240040"/>
                <a:gd name="connsiteY135" fmla="*/ 347675 h 347675"/>
                <a:gd name="connsiteX136" fmla="*/ 5206463 w 12240040"/>
                <a:gd name="connsiteY136" fmla="*/ 0 h 347675"/>
                <a:gd name="connsiteX137" fmla="*/ 5311388 w 12240040"/>
                <a:gd name="connsiteY137" fmla="*/ 0 h 347675"/>
                <a:gd name="connsiteX138" fmla="*/ 5147194 w 12240040"/>
                <a:gd name="connsiteY138" fmla="*/ 347675 h 347675"/>
                <a:gd name="connsiteX139" fmla="*/ 5042269 w 12240040"/>
                <a:gd name="connsiteY139" fmla="*/ 347675 h 347675"/>
                <a:gd name="connsiteX140" fmla="*/ 5001460 w 12240040"/>
                <a:gd name="connsiteY140" fmla="*/ 0 h 347675"/>
                <a:gd name="connsiteX141" fmla="*/ 5106386 w 12240040"/>
                <a:gd name="connsiteY141" fmla="*/ 0 h 347675"/>
                <a:gd name="connsiteX142" fmla="*/ 4942191 w 12240040"/>
                <a:gd name="connsiteY142" fmla="*/ 347675 h 347675"/>
                <a:gd name="connsiteX143" fmla="*/ 4837267 w 12240040"/>
                <a:gd name="connsiteY143" fmla="*/ 347675 h 347675"/>
                <a:gd name="connsiteX144" fmla="*/ 4796461 w 12240040"/>
                <a:gd name="connsiteY144" fmla="*/ 0 h 347675"/>
                <a:gd name="connsiteX145" fmla="*/ 4901383 w 12240040"/>
                <a:gd name="connsiteY145" fmla="*/ 0 h 347675"/>
                <a:gd name="connsiteX146" fmla="*/ 4737191 w 12240040"/>
                <a:gd name="connsiteY146" fmla="*/ 347675 h 347675"/>
                <a:gd name="connsiteX147" fmla="*/ 4632266 w 12240040"/>
                <a:gd name="connsiteY147" fmla="*/ 347675 h 347675"/>
                <a:gd name="connsiteX148" fmla="*/ 4591459 w 12240040"/>
                <a:gd name="connsiteY148" fmla="*/ 0 h 347675"/>
                <a:gd name="connsiteX149" fmla="*/ 4696383 w 12240040"/>
                <a:gd name="connsiteY149" fmla="*/ 0 h 347675"/>
                <a:gd name="connsiteX150" fmla="*/ 4532189 w 12240040"/>
                <a:gd name="connsiteY150" fmla="*/ 347675 h 347675"/>
                <a:gd name="connsiteX151" fmla="*/ 4427265 w 12240040"/>
                <a:gd name="connsiteY151" fmla="*/ 347675 h 347675"/>
                <a:gd name="connsiteX152" fmla="*/ 4386457 w 12240040"/>
                <a:gd name="connsiteY152" fmla="*/ 0 h 347675"/>
                <a:gd name="connsiteX153" fmla="*/ 4491381 w 12240040"/>
                <a:gd name="connsiteY153" fmla="*/ 0 h 347675"/>
                <a:gd name="connsiteX154" fmla="*/ 4327188 w 12240040"/>
                <a:gd name="connsiteY154" fmla="*/ 347675 h 347675"/>
                <a:gd name="connsiteX155" fmla="*/ 4222266 w 12240040"/>
                <a:gd name="connsiteY155" fmla="*/ 347675 h 347675"/>
                <a:gd name="connsiteX156" fmla="*/ 4181459 w 12240040"/>
                <a:gd name="connsiteY156" fmla="*/ 0 h 347675"/>
                <a:gd name="connsiteX157" fmla="*/ 4286380 w 12240040"/>
                <a:gd name="connsiteY157" fmla="*/ 0 h 347675"/>
                <a:gd name="connsiteX158" fmla="*/ 4122189 w 12240040"/>
                <a:gd name="connsiteY158" fmla="*/ 347675 h 347675"/>
                <a:gd name="connsiteX159" fmla="*/ 4017265 w 12240040"/>
                <a:gd name="connsiteY159" fmla="*/ 347675 h 347675"/>
                <a:gd name="connsiteX160" fmla="*/ 3976457 w 12240040"/>
                <a:gd name="connsiteY160" fmla="*/ 0 h 347675"/>
                <a:gd name="connsiteX161" fmla="*/ 4081381 w 12240040"/>
                <a:gd name="connsiteY161" fmla="*/ 0 h 347675"/>
                <a:gd name="connsiteX162" fmla="*/ 3917187 w 12240040"/>
                <a:gd name="connsiteY162" fmla="*/ 347675 h 347675"/>
                <a:gd name="connsiteX163" fmla="*/ 3812264 w 12240040"/>
                <a:gd name="connsiteY163" fmla="*/ 347675 h 347675"/>
                <a:gd name="connsiteX164" fmla="*/ 3771456 w 12240040"/>
                <a:gd name="connsiteY164" fmla="*/ 0 h 347675"/>
                <a:gd name="connsiteX165" fmla="*/ 3876380 w 12240040"/>
                <a:gd name="connsiteY165" fmla="*/ 0 h 347675"/>
                <a:gd name="connsiteX166" fmla="*/ 3712187 w 12240040"/>
                <a:gd name="connsiteY166" fmla="*/ 347675 h 347675"/>
                <a:gd name="connsiteX167" fmla="*/ 3607263 w 12240040"/>
                <a:gd name="connsiteY167" fmla="*/ 347675 h 347675"/>
                <a:gd name="connsiteX168" fmla="*/ 3566456 w 12240040"/>
                <a:gd name="connsiteY168" fmla="*/ 0 h 347675"/>
                <a:gd name="connsiteX169" fmla="*/ 3671379 w 12240040"/>
                <a:gd name="connsiteY169" fmla="*/ 0 h 347675"/>
                <a:gd name="connsiteX170" fmla="*/ 3507186 w 12240040"/>
                <a:gd name="connsiteY170" fmla="*/ 347675 h 347675"/>
                <a:gd name="connsiteX171" fmla="*/ 3402262 w 12240040"/>
                <a:gd name="connsiteY171" fmla="*/ 347675 h 347675"/>
                <a:gd name="connsiteX172" fmla="*/ 3361454 w 12240040"/>
                <a:gd name="connsiteY172" fmla="*/ 0 h 347675"/>
                <a:gd name="connsiteX173" fmla="*/ 3466379 w 12240040"/>
                <a:gd name="connsiteY173" fmla="*/ 0 h 347675"/>
                <a:gd name="connsiteX174" fmla="*/ 3302184 w 12240040"/>
                <a:gd name="connsiteY174" fmla="*/ 347675 h 347675"/>
                <a:gd name="connsiteX175" fmla="*/ 3197260 w 12240040"/>
                <a:gd name="connsiteY175" fmla="*/ 347675 h 347675"/>
                <a:gd name="connsiteX176" fmla="*/ 3170244 w 12240040"/>
                <a:gd name="connsiteY176" fmla="*/ 0 h 347675"/>
                <a:gd name="connsiteX177" fmla="*/ 3275168 w 12240040"/>
                <a:gd name="connsiteY177" fmla="*/ 0 h 347675"/>
                <a:gd name="connsiteX178" fmla="*/ 3110974 w 12240040"/>
                <a:gd name="connsiteY178" fmla="*/ 347675 h 347675"/>
                <a:gd name="connsiteX179" fmla="*/ 3006050 w 12240040"/>
                <a:gd name="connsiteY179" fmla="*/ 347675 h 347675"/>
                <a:gd name="connsiteX180" fmla="*/ 2965245 w 12240040"/>
                <a:gd name="connsiteY180" fmla="*/ 0 h 347675"/>
                <a:gd name="connsiteX181" fmla="*/ 3070169 w 12240040"/>
                <a:gd name="connsiteY181" fmla="*/ 0 h 347675"/>
                <a:gd name="connsiteX182" fmla="*/ 2905975 w 12240040"/>
                <a:gd name="connsiteY182" fmla="*/ 347675 h 347675"/>
                <a:gd name="connsiteX183" fmla="*/ 2801051 w 12240040"/>
                <a:gd name="connsiteY183" fmla="*/ 347675 h 347675"/>
                <a:gd name="connsiteX184" fmla="*/ 2760244 w 12240040"/>
                <a:gd name="connsiteY184" fmla="*/ 0 h 347675"/>
                <a:gd name="connsiteX185" fmla="*/ 2865168 w 12240040"/>
                <a:gd name="connsiteY185" fmla="*/ 0 h 347675"/>
                <a:gd name="connsiteX186" fmla="*/ 2700973 w 12240040"/>
                <a:gd name="connsiteY186" fmla="*/ 347675 h 347675"/>
                <a:gd name="connsiteX187" fmla="*/ 2596050 w 12240040"/>
                <a:gd name="connsiteY187" fmla="*/ 347675 h 347675"/>
                <a:gd name="connsiteX188" fmla="*/ 2555242 w 12240040"/>
                <a:gd name="connsiteY188" fmla="*/ 0 h 347675"/>
                <a:gd name="connsiteX189" fmla="*/ 2660166 w 12240040"/>
                <a:gd name="connsiteY189" fmla="*/ 0 h 347675"/>
                <a:gd name="connsiteX190" fmla="*/ 2495973 w 12240040"/>
                <a:gd name="connsiteY190" fmla="*/ 347675 h 347675"/>
                <a:gd name="connsiteX191" fmla="*/ 2391049 w 12240040"/>
                <a:gd name="connsiteY191" fmla="*/ 347675 h 347675"/>
                <a:gd name="connsiteX192" fmla="*/ 2350242 w 12240040"/>
                <a:gd name="connsiteY192" fmla="*/ 0 h 347675"/>
                <a:gd name="connsiteX193" fmla="*/ 2455165 w 12240040"/>
                <a:gd name="connsiteY193" fmla="*/ 0 h 347675"/>
                <a:gd name="connsiteX194" fmla="*/ 2290972 w 12240040"/>
                <a:gd name="connsiteY194" fmla="*/ 347675 h 347675"/>
                <a:gd name="connsiteX195" fmla="*/ 2186048 w 12240040"/>
                <a:gd name="connsiteY195" fmla="*/ 347675 h 347675"/>
                <a:gd name="connsiteX196" fmla="*/ 2145240 w 12240040"/>
                <a:gd name="connsiteY196" fmla="*/ 0 h 347675"/>
                <a:gd name="connsiteX197" fmla="*/ 2250164 w 12240040"/>
                <a:gd name="connsiteY197" fmla="*/ 0 h 347675"/>
                <a:gd name="connsiteX198" fmla="*/ 2085970 w 12240040"/>
                <a:gd name="connsiteY198" fmla="*/ 347675 h 347675"/>
                <a:gd name="connsiteX199" fmla="*/ 1981046 w 12240040"/>
                <a:gd name="connsiteY199" fmla="*/ 347675 h 347675"/>
                <a:gd name="connsiteX200" fmla="*/ 1940238 w 12240040"/>
                <a:gd name="connsiteY200" fmla="*/ 0 h 347675"/>
                <a:gd name="connsiteX201" fmla="*/ 2045162 w 12240040"/>
                <a:gd name="connsiteY201" fmla="*/ 0 h 347675"/>
                <a:gd name="connsiteX202" fmla="*/ 1880969 w 12240040"/>
                <a:gd name="connsiteY202" fmla="*/ 347675 h 347675"/>
                <a:gd name="connsiteX203" fmla="*/ 1776044 w 12240040"/>
                <a:gd name="connsiteY203" fmla="*/ 347675 h 347675"/>
                <a:gd name="connsiteX204" fmla="*/ 1735237 w 12240040"/>
                <a:gd name="connsiteY204" fmla="*/ 0 h 347675"/>
                <a:gd name="connsiteX205" fmla="*/ 1840161 w 12240040"/>
                <a:gd name="connsiteY205" fmla="*/ 0 h 347675"/>
                <a:gd name="connsiteX206" fmla="*/ 1675967 w 12240040"/>
                <a:gd name="connsiteY206" fmla="*/ 347675 h 347675"/>
                <a:gd name="connsiteX207" fmla="*/ 1571043 w 12240040"/>
                <a:gd name="connsiteY207" fmla="*/ 347675 h 347675"/>
                <a:gd name="connsiteX208" fmla="*/ 1530236 w 12240040"/>
                <a:gd name="connsiteY208" fmla="*/ 0 h 347675"/>
                <a:gd name="connsiteX209" fmla="*/ 1635160 w 12240040"/>
                <a:gd name="connsiteY209" fmla="*/ 0 h 347675"/>
                <a:gd name="connsiteX210" fmla="*/ 1470966 w 12240040"/>
                <a:gd name="connsiteY210" fmla="*/ 347675 h 347675"/>
                <a:gd name="connsiteX211" fmla="*/ 1366042 w 12240040"/>
                <a:gd name="connsiteY211" fmla="*/ 347675 h 347675"/>
                <a:gd name="connsiteX212" fmla="*/ 1325235 w 12240040"/>
                <a:gd name="connsiteY212" fmla="*/ 0 h 347675"/>
                <a:gd name="connsiteX213" fmla="*/ 1430159 w 12240040"/>
                <a:gd name="connsiteY213" fmla="*/ 0 h 347675"/>
                <a:gd name="connsiteX214" fmla="*/ 1265965 w 12240040"/>
                <a:gd name="connsiteY214" fmla="*/ 347675 h 347675"/>
                <a:gd name="connsiteX215" fmla="*/ 1161041 w 12240040"/>
                <a:gd name="connsiteY215" fmla="*/ 347675 h 347675"/>
                <a:gd name="connsiteX216" fmla="*/ 1120234 w 12240040"/>
                <a:gd name="connsiteY216" fmla="*/ 0 h 347675"/>
                <a:gd name="connsiteX217" fmla="*/ 1225158 w 12240040"/>
                <a:gd name="connsiteY217" fmla="*/ 0 h 347675"/>
                <a:gd name="connsiteX218" fmla="*/ 1060964 w 12240040"/>
                <a:gd name="connsiteY218" fmla="*/ 347675 h 347675"/>
                <a:gd name="connsiteX219" fmla="*/ 956040 w 12240040"/>
                <a:gd name="connsiteY219" fmla="*/ 347675 h 347675"/>
                <a:gd name="connsiteX220" fmla="*/ 929024 w 12240040"/>
                <a:gd name="connsiteY220" fmla="*/ 0 h 347675"/>
                <a:gd name="connsiteX221" fmla="*/ 1033948 w 12240040"/>
                <a:gd name="connsiteY221" fmla="*/ 0 h 347675"/>
                <a:gd name="connsiteX222" fmla="*/ 869754 w 12240040"/>
                <a:gd name="connsiteY222" fmla="*/ 347675 h 347675"/>
                <a:gd name="connsiteX223" fmla="*/ 764830 w 12240040"/>
                <a:gd name="connsiteY223" fmla="*/ 347675 h 347675"/>
                <a:gd name="connsiteX224" fmla="*/ 737813 w 12240040"/>
                <a:gd name="connsiteY224" fmla="*/ 0 h 347675"/>
                <a:gd name="connsiteX225" fmla="*/ 842738 w 12240040"/>
                <a:gd name="connsiteY225" fmla="*/ 0 h 347675"/>
                <a:gd name="connsiteX226" fmla="*/ 678544 w 12240040"/>
                <a:gd name="connsiteY226" fmla="*/ 347675 h 347675"/>
                <a:gd name="connsiteX227" fmla="*/ 573620 w 12240040"/>
                <a:gd name="connsiteY227" fmla="*/ 347675 h 347675"/>
                <a:gd name="connsiteX228" fmla="*/ 546603 w 12240040"/>
                <a:gd name="connsiteY228" fmla="*/ 0 h 347675"/>
                <a:gd name="connsiteX229" fmla="*/ 651527 w 12240040"/>
                <a:gd name="connsiteY229" fmla="*/ 0 h 347675"/>
                <a:gd name="connsiteX230" fmla="*/ 487333 w 12240040"/>
                <a:gd name="connsiteY230" fmla="*/ 347675 h 347675"/>
                <a:gd name="connsiteX231" fmla="*/ 382409 w 12240040"/>
                <a:gd name="connsiteY231" fmla="*/ 347675 h 347675"/>
                <a:gd name="connsiteX232" fmla="*/ 355393 w 12240040"/>
                <a:gd name="connsiteY232" fmla="*/ 0 h 347675"/>
                <a:gd name="connsiteX233" fmla="*/ 460317 w 12240040"/>
                <a:gd name="connsiteY233" fmla="*/ 0 h 347675"/>
                <a:gd name="connsiteX234" fmla="*/ 296123 w 12240040"/>
                <a:gd name="connsiteY234" fmla="*/ 347675 h 347675"/>
                <a:gd name="connsiteX235" fmla="*/ 191199 w 12240040"/>
                <a:gd name="connsiteY235" fmla="*/ 347675 h 347675"/>
                <a:gd name="connsiteX236" fmla="*/ 164194 w 12240040"/>
                <a:gd name="connsiteY236" fmla="*/ 0 h 347675"/>
                <a:gd name="connsiteX237" fmla="*/ 269118 w 12240040"/>
                <a:gd name="connsiteY237" fmla="*/ 0 h 347675"/>
                <a:gd name="connsiteX238" fmla="*/ 104924 w 12240040"/>
                <a:gd name="connsiteY238" fmla="*/ 347675 h 347675"/>
                <a:gd name="connsiteX239" fmla="*/ 0 w 12240040"/>
                <a:gd name="connsiteY239" fmla="*/ 347675 h 3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</a:cxnLst>
              <a:rect l="l" t="t" r="r" b="b"/>
              <a:pathLst>
                <a:path w="12240040" h="347675">
                  <a:moveTo>
                    <a:pt x="12135116" y="0"/>
                  </a:moveTo>
                  <a:lnTo>
                    <a:pt x="12240040" y="0"/>
                  </a:lnTo>
                  <a:lnTo>
                    <a:pt x="12075846" y="347675"/>
                  </a:lnTo>
                  <a:lnTo>
                    <a:pt x="11970922" y="347675"/>
                  </a:lnTo>
                  <a:close/>
                  <a:moveTo>
                    <a:pt x="11930117" y="0"/>
                  </a:moveTo>
                  <a:lnTo>
                    <a:pt x="12035041" y="0"/>
                  </a:lnTo>
                  <a:lnTo>
                    <a:pt x="11870847" y="347675"/>
                  </a:lnTo>
                  <a:lnTo>
                    <a:pt x="11765923" y="347675"/>
                  </a:lnTo>
                  <a:close/>
                  <a:moveTo>
                    <a:pt x="11725116" y="0"/>
                  </a:moveTo>
                  <a:lnTo>
                    <a:pt x="11830040" y="0"/>
                  </a:lnTo>
                  <a:lnTo>
                    <a:pt x="11665846" y="347675"/>
                  </a:lnTo>
                  <a:lnTo>
                    <a:pt x="11560922" y="347675"/>
                  </a:lnTo>
                  <a:close/>
                  <a:moveTo>
                    <a:pt x="11520115" y="0"/>
                  </a:moveTo>
                  <a:lnTo>
                    <a:pt x="11625039" y="0"/>
                  </a:lnTo>
                  <a:lnTo>
                    <a:pt x="11460845" y="347675"/>
                  </a:lnTo>
                  <a:lnTo>
                    <a:pt x="11355921" y="347675"/>
                  </a:lnTo>
                  <a:close/>
                  <a:moveTo>
                    <a:pt x="11315114" y="0"/>
                  </a:moveTo>
                  <a:lnTo>
                    <a:pt x="11420038" y="0"/>
                  </a:lnTo>
                  <a:lnTo>
                    <a:pt x="11255844" y="347675"/>
                  </a:lnTo>
                  <a:lnTo>
                    <a:pt x="11150920" y="347675"/>
                  </a:lnTo>
                  <a:close/>
                  <a:moveTo>
                    <a:pt x="11110113" y="0"/>
                  </a:moveTo>
                  <a:lnTo>
                    <a:pt x="11215037" y="0"/>
                  </a:lnTo>
                  <a:lnTo>
                    <a:pt x="11050843" y="347675"/>
                  </a:lnTo>
                  <a:lnTo>
                    <a:pt x="10945919" y="347675"/>
                  </a:lnTo>
                  <a:close/>
                  <a:moveTo>
                    <a:pt x="10905112" y="0"/>
                  </a:moveTo>
                  <a:lnTo>
                    <a:pt x="11010036" y="0"/>
                  </a:lnTo>
                  <a:lnTo>
                    <a:pt x="10845842" y="347675"/>
                  </a:lnTo>
                  <a:lnTo>
                    <a:pt x="10740918" y="347675"/>
                  </a:lnTo>
                  <a:close/>
                  <a:moveTo>
                    <a:pt x="10700111" y="0"/>
                  </a:moveTo>
                  <a:lnTo>
                    <a:pt x="10805035" y="0"/>
                  </a:lnTo>
                  <a:lnTo>
                    <a:pt x="10640841" y="347675"/>
                  </a:lnTo>
                  <a:lnTo>
                    <a:pt x="10535917" y="347675"/>
                  </a:lnTo>
                  <a:close/>
                  <a:moveTo>
                    <a:pt x="10495110" y="0"/>
                  </a:moveTo>
                  <a:lnTo>
                    <a:pt x="10600034" y="0"/>
                  </a:lnTo>
                  <a:lnTo>
                    <a:pt x="10435840" y="347675"/>
                  </a:lnTo>
                  <a:lnTo>
                    <a:pt x="10330916" y="347675"/>
                  </a:lnTo>
                  <a:close/>
                  <a:moveTo>
                    <a:pt x="10290109" y="0"/>
                  </a:moveTo>
                  <a:lnTo>
                    <a:pt x="10395033" y="0"/>
                  </a:lnTo>
                  <a:lnTo>
                    <a:pt x="10230839" y="347675"/>
                  </a:lnTo>
                  <a:lnTo>
                    <a:pt x="10125915" y="347675"/>
                  </a:lnTo>
                  <a:close/>
                  <a:moveTo>
                    <a:pt x="10085108" y="0"/>
                  </a:moveTo>
                  <a:lnTo>
                    <a:pt x="10190032" y="0"/>
                  </a:lnTo>
                  <a:lnTo>
                    <a:pt x="10025838" y="347675"/>
                  </a:lnTo>
                  <a:lnTo>
                    <a:pt x="9920914" y="347675"/>
                  </a:lnTo>
                  <a:close/>
                  <a:moveTo>
                    <a:pt x="9893895" y="0"/>
                  </a:moveTo>
                  <a:lnTo>
                    <a:pt x="9998819" y="0"/>
                  </a:lnTo>
                  <a:lnTo>
                    <a:pt x="9834625" y="347675"/>
                  </a:lnTo>
                  <a:lnTo>
                    <a:pt x="9729701" y="347675"/>
                  </a:lnTo>
                  <a:close/>
                  <a:moveTo>
                    <a:pt x="9688896" y="0"/>
                  </a:moveTo>
                  <a:lnTo>
                    <a:pt x="9793820" y="0"/>
                  </a:lnTo>
                  <a:lnTo>
                    <a:pt x="9629626" y="347675"/>
                  </a:lnTo>
                  <a:lnTo>
                    <a:pt x="9524702" y="347675"/>
                  </a:lnTo>
                  <a:close/>
                  <a:moveTo>
                    <a:pt x="9483895" y="0"/>
                  </a:moveTo>
                  <a:lnTo>
                    <a:pt x="9588819" y="0"/>
                  </a:lnTo>
                  <a:lnTo>
                    <a:pt x="9424625" y="347675"/>
                  </a:lnTo>
                  <a:lnTo>
                    <a:pt x="9319701" y="347675"/>
                  </a:lnTo>
                  <a:close/>
                  <a:moveTo>
                    <a:pt x="9278894" y="0"/>
                  </a:moveTo>
                  <a:lnTo>
                    <a:pt x="9383818" y="0"/>
                  </a:lnTo>
                  <a:lnTo>
                    <a:pt x="9219624" y="347675"/>
                  </a:lnTo>
                  <a:lnTo>
                    <a:pt x="9114700" y="347675"/>
                  </a:lnTo>
                  <a:close/>
                  <a:moveTo>
                    <a:pt x="9073893" y="0"/>
                  </a:moveTo>
                  <a:lnTo>
                    <a:pt x="9178817" y="0"/>
                  </a:lnTo>
                  <a:lnTo>
                    <a:pt x="9014623" y="347675"/>
                  </a:lnTo>
                  <a:lnTo>
                    <a:pt x="8909699" y="347675"/>
                  </a:lnTo>
                  <a:close/>
                  <a:moveTo>
                    <a:pt x="8868892" y="0"/>
                  </a:moveTo>
                  <a:lnTo>
                    <a:pt x="8973816" y="0"/>
                  </a:lnTo>
                  <a:lnTo>
                    <a:pt x="8809622" y="347675"/>
                  </a:lnTo>
                  <a:lnTo>
                    <a:pt x="8704698" y="347675"/>
                  </a:lnTo>
                  <a:close/>
                  <a:moveTo>
                    <a:pt x="8663891" y="0"/>
                  </a:moveTo>
                  <a:lnTo>
                    <a:pt x="8768815" y="0"/>
                  </a:lnTo>
                  <a:lnTo>
                    <a:pt x="8604621" y="347675"/>
                  </a:lnTo>
                  <a:lnTo>
                    <a:pt x="8499697" y="347675"/>
                  </a:lnTo>
                  <a:close/>
                  <a:moveTo>
                    <a:pt x="8458890" y="0"/>
                  </a:moveTo>
                  <a:lnTo>
                    <a:pt x="8563814" y="0"/>
                  </a:lnTo>
                  <a:lnTo>
                    <a:pt x="8399620" y="347675"/>
                  </a:lnTo>
                  <a:lnTo>
                    <a:pt x="8294696" y="347675"/>
                  </a:lnTo>
                  <a:close/>
                  <a:moveTo>
                    <a:pt x="8253889" y="0"/>
                  </a:moveTo>
                  <a:lnTo>
                    <a:pt x="8358813" y="0"/>
                  </a:lnTo>
                  <a:lnTo>
                    <a:pt x="8194619" y="347675"/>
                  </a:lnTo>
                  <a:lnTo>
                    <a:pt x="8089695" y="347675"/>
                  </a:lnTo>
                  <a:close/>
                  <a:moveTo>
                    <a:pt x="8048888" y="0"/>
                  </a:moveTo>
                  <a:lnTo>
                    <a:pt x="8153812" y="0"/>
                  </a:lnTo>
                  <a:lnTo>
                    <a:pt x="7989618" y="347675"/>
                  </a:lnTo>
                  <a:lnTo>
                    <a:pt x="7884694" y="347675"/>
                  </a:lnTo>
                  <a:close/>
                  <a:moveTo>
                    <a:pt x="7843887" y="0"/>
                  </a:moveTo>
                  <a:lnTo>
                    <a:pt x="7948811" y="0"/>
                  </a:lnTo>
                  <a:lnTo>
                    <a:pt x="7784617" y="347675"/>
                  </a:lnTo>
                  <a:lnTo>
                    <a:pt x="7679693" y="347675"/>
                  </a:lnTo>
                  <a:close/>
                  <a:moveTo>
                    <a:pt x="7652677" y="0"/>
                  </a:moveTo>
                  <a:lnTo>
                    <a:pt x="7757601" y="0"/>
                  </a:lnTo>
                  <a:lnTo>
                    <a:pt x="7593407" y="347675"/>
                  </a:lnTo>
                  <a:lnTo>
                    <a:pt x="7488483" y="347675"/>
                  </a:lnTo>
                  <a:close/>
                  <a:moveTo>
                    <a:pt x="7447678" y="0"/>
                  </a:moveTo>
                  <a:lnTo>
                    <a:pt x="7552602" y="0"/>
                  </a:lnTo>
                  <a:lnTo>
                    <a:pt x="7388408" y="347675"/>
                  </a:lnTo>
                  <a:lnTo>
                    <a:pt x="7283484" y="347675"/>
                  </a:lnTo>
                  <a:close/>
                  <a:moveTo>
                    <a:pt x="7242677" y="0"/>
                  </a:moveTo>
                  <a:lnTo>
                    <a:pt x="7347601" y="0"/>
                  </a:lnTo>
                  <a:lnTo>
                    <a:pt x="7183407" y="347675"/>
                  </a:lnTo>
                  <a:lnTo>
                    <a:pt x="7078483" y="347675"/>
                  </a:lnTo>
                  <a:close/>
                  <a:moveTo>
                    <a:pt x="7037676" y="0"/>
                  </a:moveTo>
                  <a:lnTo>
                    <a:pt x="7142600" y="0"/>
                  </a:lnTo>
                  <a:lnTo>
                    <a:pt x="6978406" y="347675"/>
                  </a:lnTo>
                  <a:lnTo>
                    <a:pt x="6873482" y="347675"/>
                  </a:lnTo>
                  <a:close/>
                  <a:moveTo>
                    <a:pt x="6832675" y="0"/>
                  </a:moveTo>
                  <a:lnTo>
                    <a:pt x="6937599" y="0"/>
                  </a:lnTo>
                  <a:lnTo>
                    <a:pt x="6773405" y="347675"/>
                  </a:lnTo>
                  <a:lnTo>
                    <a:pt x="6668481" y="347675"/>
                  </a:lnTo>
                  <a:close/>
                  <a:moveTo>
                    <a:pt x="6627674" y="0"/>
                  </a:moveTo>
                  <a:lnTo>
                    <a:pt x="6732598" y="0"/>
                  </a:lnTo>
                  <a:lnTo>
                    <a:pt x="6568404" y="347675"/>
                  </a:lnTo>
                  <a:lnTo>
                    <a:pt x="6463480" y="347675"/>
                  </a:lnTo>
                  <a:close/>
                  <a:moveTo>
                    <a:pt x="6422673" y="0"/>
                  </a:moveTo>
                  <a:lnTo>
                    <a:pt x="6527597" y="0"/>
                  </a:lnTo>
                  <a:lnTo>
                    <a:pt x="6363403" y="347675"/>
                  </a:lnTo>
                  <a:lnTo>
                    <a:pt x="6258479" y="347675"/>
                  </a:lnTo>
                  <a:close/>
                  <a:moveTo>
                    <a:pt x="6217672" y="0"/>
                  </a:moveTo>
                  <a:lnTo>
                    <a:pt x="6322596" y="0"/>
                  </a:lnTo>
                  <a:lnTo>
                    <a:pt x="6158402" y="347675"/>
                  </a:lnTo>
                  <a:lnTo>
                    <a:pt x="6053478" y="347675"/>
                  </a:lnTo>
                  <a:close/>
                  <a:moveTo>
                    <a:pt x="6012672" y="0"/>
                  </a:moveTo>
                  <a:lnTo>
                    <a:pt x="6117596" y="0"/>
                  </a:lnTo>
                  <a:lnTo>
                    <a:pt x="5953402" y="347675"/>
                  </a:lnTo>
                  <a:lnTo>
                    <a:pt x="5848478" y="347675"/>
                  </a:lnTo>
                  <a:close/>
                  <a:moveTo>
                    <a:pt x="5807671" y="0"/>
                  </a:moveTo>
                  <a:lnTo>
                    <a:pt x="5912595" y="0"/>
                  </a:lnTo>
                  <a:lnTo>
                    <a:pt x="5748402" y="347675"/>
                  </a:lnTo>
                  <a:lnTo>
                    <a:pt x="5643479" y="347675"/>
                  </a:lnTo>
                  <a:close/>
                  <a:moveTo>
                    <a:pt x="5602671" y="0"/>
                  </a:moveTo>
                  <a:lnTo>
                    <a:pt x="5707595" y="0"/>
                  </a:lnTo>
                  <a:lnTo>
                    <a:pt x="5543402" y="347675"/>
                  </a:lnTo>
                  <a:lnTo>
                    <a:pt x="5438478" y="347675"/>
                  </a:lnTo>
                  <a:close/>
                  <a:moveTo>
                    <a:pt x="5411462" y="0"/>
                  </a:moveTo>
                  <a:lnTo>
                    <a:pt x="5516385" y="0"/>
                  </a:lnTo>
                  <a:lnTo>
                    <a:pt x="5352193" y="347675"/>
                  </a:lnTo>
                  <a:lnTo>
                    <a:pt x="5247268" y="347675"/>
                  </a:lnTo>
                  <a:close/>
                  <a:moveTo>
                    <a:pt x="5206463" y="0"/>
                  </a:moveTo>
                  <a:lnTo>
                    <a:pt x="5311388" y="0"/>
                  </a:lnTo>
                  <a:lnTo>
                    <a:pt x="5147194" y="347675"/>
                  </a:lnTo>
                  <a:lnTo>
                    <a:pt x="5042269" y="347675"/>
                  </a:lnTo>
                  <a:close/>
                  <a:moveTo>
                    <a:pt x="5001460" y="0"/>
                  </a:moveTo>
                  <a:lnTo>
                    <a:pt x="5106386" y="0"/>
                  </a:lnTo>
                  <a:lnTo>
                    <a:pt x="4942191" y="347675"/>
                  </a:lnTo>
                  <a:lnTo>
                    <a:pt x="4837267" y="347675"/>
                  </a:lnTo>
                  <a:close/>
                  <a:moveTo>
                    <a:pt x="4796461" y="0"/>
                  </a:moveTo>
                  <a:lnTo>
                    <a:pt x="4901383" y="0"/>
                  </a:lnTo>
                  <a:lnTo>
                    <a:pt x="4737191" y="347675"/>
                  </a:lnTo>
                  <a:lnTo>
                    <a:pt x="4632266" y="347675"/>
                  </a:lnTo>
                  <a:close/>
                  <a:moveTo>
                    <a:pt x="4591459" y="0"/>
                  </a:moveTo>
                  <a:lnTo>
                    <a:pt x="4696383" y="0"/>
                  </a:lnTo>
                  <a:lnTo>
                    <a:pt x="4532189" y="347675"/>
                  </a:lnTo>
                  <a:lnTo>
                    <a:pt x="4427265" y="347675"/>
                  </a:lnTo>
                  <a:close/>
                  <a:moveTo>
                    <a:pt x="4386457" y="0"/>
                  </a:moveTo>
                  <a:lnTo>
                    <a:pt x="4491381" y="0"/>
                  </a:lnTo>
                  <a:lnTo>
                    <a:pt x="4327188" y="347675"/>
                  </a:lnTo>
                  <a:lnTo>
                    <a:pt x="4222266" y="347675"/>
                  </a:lnTo>
                  <a:close/>
                  <a:moveTo>
                    <a:pt x="4181459" y="0"/>
                  </a:moveTo>
                  <a:lnTo>
                    <a:pt x="4286380" y="0"/>
                  </a:lnTo>
                  <a:lnTo>
                    <a:pt x="4122189" y="347675"/>
                  </a:lnTo>
                  <a:lnTo>
                    <a:pt x="4017265" y="347675"/>
                  </a:lnTo>
                  <a:close/>
                  <a:moveTo>
                    <a:pt x="3976457" y="0"/>
                  </a:moveTo>
                  <a:lnTo>
                    <a:pt x="4081381" y="0"/>
                  </a:lnTo>
                  <a:lnTo>
                    <a:pt x="3917187" y="347675"/>
                  </a:lnTo>
                  <a:lnTo>
                    <a:pt x="3812264" y="347675"/>
                  </a:lnTo>
                  <a:close/>
                  <a:moveTo>
                    <a:pt x="3771456" y="0"/>
                  </a:moveTo>
                  <a:lnTo>
                    <a:pt x="3876380" y="0"/>
                  </a:lnTo>
                  <a:lnTo>
                    <a:pt x="3712187" y="347675"/>
                  </a:lnTo>
                  <a:lnTo>
                    <a:pt x="3607263" y="347675"/>
                  </a:lnTo>
                  <a:close/>
                  <a:moveTo>
                    <a:pt x="3566456" y="0"/>
                  </a:moveTo>
                  <a:lnTo>
                    <a:pt x="3671379" y="0"/>
                  </a:lnTo>
                  <a:lnTo>
                    <a:pt x="3507186" y="347675"/>
                  </a:lnTo>
                  <a:lnTo>
                    <a:pt x="3402262" y="347675"/>
                  </a:lnTo>
                  <a:close/>
                  <a:moveTo>
                    <a:pt x="3361454" y="0"/>
                  </a:moveTo>
                  <a:lnTo>
                    <a:pt x="3466379" y="0"/>
                  </a:lnTo>
                  <a:lnTo>
                    <a:pt x="3302184" y="347675"/>
                  </a:lnTo>
                  <a:lnTo>
                    <a:pt x="3197260" y="347675"/>
                  </a:lnTo>
                  <a:close/>
                  <a:moveTo>
                    <a:pt x="3170244" y="0"/>
                  </a:moveTo>
                  <a:lnTo>
                    <a:pt x="3275168" y="0"/>
                  </a:lnTo>
                  <a:lnTo>
                    <a:pt x="3110974" y="347675"/>
                  </a:lnTo>
                  <a:lnTo>
                    <a:pt x="3006050" y="347675"/>
                  </a:lnTo>
                  <a:close/>
                  <a:moveTo>
                    <a:pt x="2965245" y="0"/>
                  </a:moveTo>
                  <a:lnTo>
                    <a:pt x="3070169" y="0"/>
                  </a:lnTo>
                  <a:lnTo>
                    <a:pt x="2905975" y="347675"/>
                  </a:lnTo>
                  <a:lnTo>
                    <a:pt x="2801051" y="347675"/>
                  </a:lnTo>
                  <a:close/>
                  <a:moveTo>
                    <a:pt x="2760244" y="0"/>
                  </a:moveTo>
                  <a:lnTo>
                    <a:pt x="2865168" y="0"/>
                  </a:lnTo>
                  <a:lnTo>
                    <a:pt x="2700973" y="347675"/>
                  </a:lnTo>
                  <a:lnTo>
                    <a:pt x="2596050" y="347675"/>
                  </a:lnTo>
                  <a:close/>
                  <a:moveTo>
                    <a:pt x="2555242" y="0"/>
                  </a:moveTo>
                  <a:lnTo>
                    <a:pt x="2660166" y="0"/>
                  </a:lnTo>
                  <a:lnTo>
                    <a:pt x="2495973" y="347675"/>
                  </a:lnTo>
                  <a:lnTo>
                    <a:pt x="2391049" y="347675"/>
                  </a:lnTo>
                  <a:close/>
                  <a:moveTo>
                    <a:pt x="2350242" y="0"/>
                  </a:moveTo>
                  <a:lnTo>
                    <a:pt x="2455165" y="0"/>
                  </a:lnTo>
                  <a:lnTo>
                    <a:pt x="2290972" y="347675"/>
                  </a:lnTo>
                  <a:lnTo>
                    <a:pt x="2186048" y="347675"/>
                  </a:lnTo>
                  <a:close/>
                  <a:moveTo>
                    <a:pt x="2145240" y="0"/>
                  </a:moveTo>
                  <a:lnTo>
                    <a:pt x="2250164" y="0"/>
                  </a:lnTo>
                  <a:lnTo>
                    <a:pt x="2085970" y="347675"/>
                  </a:lnTo>
                  <a:lnTo>
                    <a:pt x="1981046" y="347675"/>
                  </a:lnTo>
                  <a:close/>
                  <a:moveTo>
                    <a:pt x="1940238" y="0"/>
                  </a:moveTo>
                  <a:lnTo>
                    <a:pt x="2045162" y="0"/>
                  </a:lnTo>
                  <a:lnTo>
                    <a:pt x="1880969" y="347675"/>
                  </a:lnTo>
                  <a:lnTo>
                    <a:pt x="1776044" y="347675"/>
                  </a:lnTo>
                  <a:close/>
                  <a:moveTo>
                    <a:pt x="1735237" y="0"/>
                  </a:moveTo>
                  <a:lnTo>
                    <a:pt x="1840161" y="0"/>
                  </a:lnTo>
                  <a:lnTo>
                    <a:pt x="1675967" y="347675"/>
                  </a:lnTo>
                  <a:lnTo>
                    <a:pt x="1571043" y="347675"/>
                  </a:lnTo>
                  <a:close/>
                  <a:moveTo>
                    <a:pt x="1530236" y="0"/>
                  </a:moveTo>
                  <a:lnTo>
                    <a:pt x="1635160" y="0"/>
                  </a:lnTo>
                  <a:lnTo>
                    <a:pt x="1470966" y="347675"/>
                  </a:lnTo>
                  <a:lnTo>
                    <a:pt x="1366042" y="347675"/>
                  </a:lnTo>
                  <a:close/>
                  <a:moveTo>
                    <a:pt x="1325235" y="0"/>
                  </a:moveTo>
                  <a:lnTo>
                    <a:pt x="1430159" y="0"/>
                  </a:lnTo>
                  <a:lnTo>
                    <a:pt x="1265965" y="347675"/>
                  </a:lnTo>
                  <a:lnTo>
                    <a:pt x="1161041" y="347675"/>
                  </a:lnTo>
                  <a:close/>
                  <a:moveTo>
                    <a:pt x="1120234" y="0"/>
                  </a:moveTo>
                  <a:lnTo>
                    <a:pt x="1225158" y="0"/>
                  </a:lnTo>
                  <a:lnTo>
                    <a:pt x="1060964" y="347675"/>
                  </a:lnTo>
                  <a:lnTo>
                    <a:pt x="956040" y="347675"/>
                  </a:lnTo>
                  <a:close/>
                  <a:moveTo>
                    <a:pt x="929024" y="0"/>
                  </a:moveTo>
                  <a:lnTo>
                    <a:pt x="1033948" y="0"/>
                  </a:lnTo>
                  <a:lnTo>
                    <a:pt x="869754" y="347675"/>
                  </a:lnTo>
                  <a:lnTo>
                    <a:pt x="764830" y="347675"/>
                  </a:lnTo>
                  <a:close/>
                  <a:moveTo>
                    <a:pt x="737813" y="0"/>
                  </a:moveTo>
                  <a:lnTo>
                    <a:pt x="842738" y="0"/>
                  </a:lnTo>
                  <a:lnTo>
                    <a:pt x="678544" y="347675"/>
                  </a:lnTo>
                  <a:lnTo>
                    <a:pt x="573620" y="347675"/>
                  </a:lnTo>
                  <a:close/>
                  <a:moveTo>
                    <a:pt x="546603" y="0"/>
                  </a:moveTo>
                  <a:lnTo>
                    <a:pt x="651527" y="0"/>
                  </a:lnTo>
                  <a:lnTo>
                    <a:pt x="487333" y="347675"/>
                  </a:lnTo>
                  <a:lnTo>
                    <a:pt x="382409" y="347675"/>
                  </a:lnTo>
                  <a:close/>
                  <a:moveTo>
                    <a:pt x="355393" y="0"/>
                  </a:moveTo>
                  <a:lnTo>
                    <a:pt x="460317" y="0"/>
                  </a:lnTo>
                  <a:lnTo>
                    <a:pt x="296123" y="347675"/>
                  </a:lnTo>
                  <a:lnTo>
                    <a:pt x="191199" y="347675"/>
                  </a:lnTo>
                  <a:close/>
                  <a:moveTo>
                    <a:pt x="164194" y="0"/>
                  </a:moveTo>
                  <a:lnTo>
                    <a:pt x="269118" y="0"/>
                  </a:lnTo>
                  <a:lnTo>
                    <a:pt x="104924" y="347675"/>
                  </a:lnTo>
                  <a:lnTo>
                    <a:pt x="0" y="3476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="" xmlns:a16="http://schemas.microsoft.com/office/drawing/2014/main" id="{078CFBA2-D054-42BD-A235-DAE54DF7D12B}"/>
              </a:ext>
            </a:extLst>
          </p:cNvPr>
          <p:cNvGrpSpPr/>
          <p:nvPr/>
        </p:nvGrpSpPr>
        <p:grpSpPr>
          <a:xfrm>
            <a:off x="3848793" y="5626592"/>
            <a:ext cx="1341414" cy="647780"/>
            <a:chOff x="2633799" y="5558352"/>
            <a:chExt cx="1341414" cy="647780"/>
          </a:xfrm>
          <a:solidFill>
            <a:schemeClr val="accent6"/>
          </a:solidFill>
        </p:grpSpPr>
        <p:sp>
          <p:nvSpPr>
            <p:cNvPr id="514" name="Rectangle 129">
              <a:extLst>
                <a:ext uri="{FF2B5EF4-FFF2-40B4-BE49-F238E27FC236}">
                  <a16:creationId xmlns="" xmlns:a16="http://schemas.microsoft.com/office/drawing/2014/main" id="{14CAA18C-CB4E-41FE-A967-1BB14449C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799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Rectangle 129">
              <a:extLst>
                <a:ext uri="{FF2B5EF4-FFF2-40B4-BE49-F238E27FC236}">
                  <a16:creationId xmlns="" xmlns:a16="http://schemas.microsoft.com/office/drawing/2014/main" id="{7243B1AC-AF3D-430D-B7A5-0DC2CB9F0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944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Rectangle 129">
              <a:extLst>
                <a:ext uri="{FF2B5EF4-FFF2-40B4-BE49-F238E27FC236}">
                  <a16:creationId xmlns="" xmlns:a16="http://schemas.microsoft.com/office/drawing/2014/main" id="{B5016880-637B-42B1-B816-BC7C71BB1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71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3" name="Pentagon 192"/>
          <p:cNvSpPr/>
          <p:nvPr/>
        </p:nvSpPr>
        <p:spPr>
          <a:xfrm>
            <a:off x="5524740" y="1519362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F27900"/>
          </a:solidFill>
          <a:ln w="25400" cap="flat" cmpd="sng" algn="ctr">
            <a:solidFill>
              <a:srgbClr val="F279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94" name="Rectangle 2"/>
          <p:cNvSpPr/>
          <p:nvPr/>
        </p:nvSpPr>
        <p:spPr>
          <a:xfrm>
            <a:off x="6420154" y="1519362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ysClr val="window" lastClr="FFFFFF"/>
          </a:solidFill>
          <a:ln w="38100" cap="flat" cmpd="sng" algn="ctr">
            <a:solidFill>
              <a:srgbClr val="FF7F00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606413" y="1598358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defTabSz="914400" latinLnBrk="1"/>
            <a:r>
              <a:rPr lang="en-US" altLang="ko-KR" sz="2800" b="1" dirty="0">
                <a:solidFill>
                  <a:prstClr val="white"/>
                </a:solidFill>
                <a:cs typeface="Arial" pitchFamily="34" charset="0"/>
              </a:rPr>
              <a:t>01</a:t>
            </a:r>
          </a:p>
        </p:txBody>
      </p:sp>
      <p:grpSp>
        <p:nvGrpSpPr>
          <p:cNvPr id="196" name="Group 195"/>
          <p:cNvGrpSpPr/>
          <p:nvPr/>
        </p:nvGrpSpPr>
        <p:grpSpPr>
          <a:xfrm>
            <a:off x="6916410" y="1571836"/>
            <a:ext cx="4845318" cy="514709"/>
            <a:chOff x="2299400" y="1781114"/>
            <a:chExt cx="4576856" cy="514709"/>
          </a:xfrm>
        </p:grpSpPr>
        <p:sp>
          <p:nvSpPr>
            <p:cNvPr id="197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INTRODUCTION</a:t>
              </a:r>
              <a:endParaRPr kumimoji="0" lang="en-US" altLang="ko-K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198" name="TextBox 12"/>
            <p:cNvSpPr txBox="1"/>
            <p:nvPr/>
          </p:nvSpPr>
          <p:spPr bwMode="auto">
            <a:xfrm>
              <a:off x="2299400" y="1988046"/>
              <a:ext cx="4576856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33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7F00"/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T</a:t>
              </a:r>
              <a:r>
                <a:rPr kumimoji="0" lang="en-US" sz="1330" b="0" i="0" u="none" strike="noStrike" kern="1200" cap="none" spc="0" normalizeH="0" baseline="0" noProof="0" dirty="0">
                  <a:ln>
                    <a:noFill/>
                  </a:ln>
                  <a:solidFill>
                    <a:srgbClr val="FF7F00"/>
                  </a:solidFill>
                  <a:effectLst/>
                  <a:uLnTx/>
                  <a:uFillTx/>
                  <a:latin typeface="Arial"/>
                </a:rPr>
                <a:t>he concept of LTC </a:t>
              </a:r>
              <a:endParaRPr kumimoji="0" lang="ko-KR" altLang="en-US" sz="1330" b="0" i="0" u="none" strike="noStrike" kern="1200" cap="none" spc="0" normalizeH="0" baseline="0" noProof="0" dirty="0">
                <a:ln>
                  <a:noFill/>
                </a:ln>
                <a:solidFill>
                  <a:srgbClr val="FF7F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sp>
        <p:nvSpPr>
          <p:cNvPr id="199" name="Pentagon 198"/>
          <p:cNvSpPr/>
          <p:nvPr/>
        </p:nvSpPr>
        <p:spPr>
          <a:xfrm>
            <a:off x="5524740" y="2556881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00" name="Rectangle 2"/>
          <p:cNvSpPr/>
          <p:nvPr/>
        </p:nvSpPr>
        <p:spPr>
          <a:xfrm>
            <a:off x="6420154" y="2556881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ysClr val="window" lastClr="FFFFFF"/>
          </a:solidFill>
          <a:ln w="381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606413" y="2635877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defTabSz="914400" latinLnBrk="1"/>
            <a:r>
              <a:rPr lang="en-US" altLang="ko-KR" sz="2800" b="1" dirty="0">
                <a:solidFill>
                  <a:prstClr val="white"/>
                </a:solidFill>
                <a:cs typeface="Arial" pitchFamily="34" charset="0"/>
              </a:rPr>
              <a:t>02</a:t>
            </a:r>
          </a:p>
        </p:txBody>
      </p:sp>
      <p:grpSp>
        <p:nvGrpSpPr>
          <p:cNvPr id="202" name="Group 201"/>
          <p:cNvGrpSpPr/>
          <p:nvPr/>
        </p:nvGrpSpPr>
        <p:grpSpPr>
          <a:xfrm>
            <a:off x="6916410" y="2609355"/>
            <a:ext cx="5342004" cy="514709"/>
            <a:chOff x="2299400" y="1781114"/>
            <a:chExt cx="5046022" cy="514709"/>
          </a:xfrm>
        </p:grpSpPr>
        <p:sp>
          <p:nvSpPr>
            <p:cNvPr id="203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 smtClean="0">
                  <a:solidFill>
                    <a:prstClr val="black"/>
                  </a:solidFill>
                  <a:cs typeface="Arial" pitchFamily="34" charset="0"/>
                </a:rPr>
                <a:t>MATERIALS AND METHOD</a:t>
              </a:r>
              <a:endParaRPr lang="en-US" altLang="ko-KR" sz="1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04" name="TextBox 12"/>
            <p:cNvSpPr txBox="1"/>
            <p:nvPr/>
          </p:nvSpPr>
          <p:spPr bwMode="auto">
            <a:xfrm>
              <a:off x="2299400" y="1988046"/>
              <a:ext cx="5046022" cy="30777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33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cs typeface="Arial" pitchFamily="34" charset="0"/>
                </a:rPr>
                <a:t>Materials, optical fibre preparation, mix design, curing conditions</a:t>
              </a:r>
              <a:endParaRPr lang="ko-KR" altLang="en-US" sz="1330" dirty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5" name="Pentagon 204"/>
          <p:cNvSpPr/>
          <p:nvPr/>
        </p:nvSpPr>
        <p:spPr>
          <a:xfrm>
            <a:off x="5524740" y="3611804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06" name="Rectangle 2"/>
          <p:cNvSpPr/>
          <p:nvPr/>
        </p:nvSpPr>
        <p:spPr>
          <a:xfrm>
            <a:off x="6420154" y="3611804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ysClr val="window" lastClr="FFFFFF"/>
          </a:solidFill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5606413" y="3690804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defTabSz="914400" latinLnBrk="1"/>
            <a:r>
              <a:rPr lang="en-US" altLang="ko-KR" sz="2800" b="1" dirty="0">
                <a:solidFill>
                  <a:prstClr val="white"/>
                </a:solidFill>
                <a:cs typeface="Arial" pitchFamily="34" charset="0"/>
              </a:rPr>
              <a:t>03</a:t>
            </a:r>
          </a:p>
        </p:txBody>
      </p:sp>
      <p:grpSp>
        <p:nvGrpSpPr>
          <p:cNvPr id="208" name="Group 207"/>
          <p:cNvGrpSpPr/>
          <p:nvPr/>
        </p:nvGrpSpPr>
        <p:grpSpPr>
          <a:xfrm>
            <a:off x="6916410" y="3664282"/>
            <a:ext cx="4845318" cy="483931"/>
            <a:chOff x="2299400" y="1781114"/>
            <a:chExt cx="4576856" cy="483931"/>
          </a:xfrm>
        </p:grpSpPr>
        <p:sp>
          <p:nvSpPr>
            <p:cNvPr id="209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 smtClean="0">
                  <a:solidFill>
                    <a:prstClr val="black"/>
                  </a:solidFill>
                  <a:cs typeface="Arial" pitchFamily="34" charset="0"/>
                </a:rPr>
                <a:t>LITERATURE REVIEW AND THE EXPERIMENTAL METHOD</a:t>
              </a:r>
              <a:endParaRPr lang="en-US" altLang="ko-KR" sz="1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10" name="TextBox 12"/>
            <p:cNvSpPr txBox="1"/>
            <p:nvPr/>
          </p:nvSpPr>
          <p:spPr bwMode="auto">
            <a:xfrm>
              <a:off x="2299400" y="1988046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endParaRPr>
            </a:p>
          </p:txBody>
        </p:sp>
      </p:grpSp>
      <p:sp>
        <p:nvSpPr>
          <p:cNvPr id="211" name="Pentagon 210"/>
          <p:cNvSpPr/>
          <p:nvPr/>
        </p:nvSpPr>
        <p:spPr>
          <a:xfrm>
            <a:off x="5524740" y="4675445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79B6FF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12" name="Rectangle 2"/>
          <p:cNvSpPr/>
          <p:nvPr/>
        </p:nvSpPr>
        <p:spPr>
          <a:xfrm>
            <a:off x="6420154" y="4675445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ysClr val="window" lastClr="FFFFFF"/>
          </a:solidFill>
          <a:ln w="38100" cap="flat" cmpd="sng" algn="ctr">
            <a:solidFill>
              <a:srgbClr val="79B6FF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5606413" y="4754441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defTabSz="914400" latinLnBrk="1"/>
            <a:r>
              <a:rPr lang="en-US" altLang="ko-KR" sz="2800" b="1" dirty="0">
                <a:solidFill>
                  <a:prstClr val="white"/>
                </a:solidFill>
                <a:cs typeface="Arial" pitchFamily="34" charset="0"/>
              </a:rPr>
              <a:t>04</a:t>
            </a:r>
          </a:p>
        </p:txBody>
      </p:sp>
      <p:grpSp>
        <p:nvGrpSpPr>
          <p:cNvPr id="214" name="Group 213"/>
          <p:cNvGrpSpPr/>
          <p:nvPr/>
        </p:nvGrpSpPr>
        <p:grpSpPr>
          <a:xfrm>
            <a:off x="6916410" y="4727919"/>
            <a:ext cx="5132902" cy="503936"/>
            <a:chOff x="2299400" y="1781114"/>
            <a:chExt cx="4848506" cy="503936"/>
          </a:xfrm>
        </p:grpSpPr>
        <p:sp>
          <p:nvSpPr>
            <p:cNvPr id="215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 smtClean="0">
                  <a:solidFill>
                    <a:prstClr val="black"/>
                  </a:solidFill>
                  <a:cs typeface="Arial" pitchFamily="34" charset="0"/>
                </a:rPr>
                <a:t>RESULTS AND DISCUSSION</a:t>
              </a:r>
              <a:endParaRPr lang="en-US" altLang="ko-KR" sz="1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16" name="TextBox 12"/>
            <p:cNvSpPr txBox="1"/>
            <p:nvPr/>
          </p:nvSpPr>
          <p:spPr bwMode="auto">
            <a:xfrm>
              <a:off x="2299400" y="1988046"/>
              <a:ext cx="4848506" cy="29700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330" dirty="0" smtClean="0">
                  <a:solidFill>
                    <a:srgbClr val="79B6FF"/>
                  </a:solidFill>
                  <a:cs typeface="Arial" pitchFamily="34" charset="0"/>
                </a:rPr>
                <a:t>Mechanical properties of POF, UPV, compressive strength, LT test</a:t>
              </a:r>
              <a:endParaRPr lang="ko-KR" altLang="en-US" sz="1330" dirty="0">
                <a:solidFill>
                  <a:srgbClr val="79B6FF"/>
                </a:solidFill>
                <a:cs typeface="Arial" pitchFamily="34" charset="0"/>
              </a:endParaRPr>
            </a:p>
          </p:txBody>
        </p:sp>
      </p:grpSp>
      <p:sp>
        <p:nvSpPr>
          <p:cNvPr id="217" name="Pentagon 216"/>
          <p:cNvSpPr/>
          <p:nvPr/>
        </p:nvSpPr>
        <p:spPr>
          <a:xfrm>
            <a:off x="5524740" y="5698286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1C7DE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18" name="Rectangle 2"/>
          <p:cNvSpPr/>
          <p:nvPr/>
        </p:nvSpPr>
        <p:spPr>
          <a:xfrm>
            <a:off x="6420154" y="5698286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ysClr val="window" lastClr="FFFFFF"/>
          </a:solidFill>
          <a:ln w="38100" cap="flat" cmpd="sng" algn="ctr">
            <a:solidFill>
              <a:srgbClr val="1C7DE1"/>
            </a:solidFill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5606413" y="5777282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pPr defTabSz="914400" latinLnBrk="1"/>
            <a:r>
              <a:rPr lang="en-US" altLang="ko-KR" sz="2800" b="1" dirty="0">
                <a:solidFill>
                  <a:prstClr val="white"/>
                </a:solidFill>
                <a:cs typeface="Arial" pitchFamily="34" charset="0"/>
              </a:rPr>
              <a:t>05</a:t>
            </a:r>
          </a:p>
        </p:txBody>
      </p:sp>
      <p:grpSp>
        <p:nvGrpSpPr>
          <p:cNvPr id="220" name="Group 219"/>
          <p:cNvGrpSpPr/>
          <p:nvPr/>
        </p:nvGrpSpPr>
        <p:grpSpPr>
          <a:xfrm>
            <a:off x="6916410" y="5750760"/>
            <a:ext cx="4845318" cy="483931"/>
            <a:chOff x="2299400" y="1781114"/>
            <a:chExt cx="4576856" cy="483931"/>
          </a:xfrm>
        </p:grpSpPr>
        <p:sp>
          <p:nvSpPr>
            <p:cNvPr id="221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b="1" dirty="0" smtClean="0">
                  <a:solidFill>
                    <a:prstClr val="black"/>
                  </a:solidFill>
                  <a:cs typeface="Arial" pitchFamily="34" charset="0"/>
                </a:rPr>
                <a:t>CONCLUSION</a:t>
              </a:r>
              <a:endParaRPr lang="en-US" altLang="ko-KR" sz="1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22" name="TextBox 12"/>
            <p:cNvSpPr txBox="1"/>
            <p:nvPr/>
          </p:nvSpPr>
          <p:spPr bwMode="auto">
            <a:xfrm>
              <a:off x="2299400" y="1988046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60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Freeform: Shape 205">
            <a:extLst>
              <a:ext uri="{FF2B5EF4-FFF2-40B4-BE49-F238E27FC236}">
                <a16:creationId xmlns="" xmlns:a16="http://schemas.microsoft.com/office/drawing/2014/main" id="{E3A3C1D4-085F-493B-8B9B-045C18CCA9D0}"/>
              </a:ext>
            </a:extLst>
          </p:cNvPr>
          <p:cNvSpPr/>
          <p:nvPr/>
        </p:nvSpPr>
        <p:spPr>
          <a:xfrm>
            <a:off x="-16783" y="0"/>
            <a:ext cx="12208784" cy="6858000"/>
          </a:xfrm>
          <a:custGeom>
            <a:avLst/>
            <a:gdLst>
              <a:gd name="connsiteX0" fmla="*/ 12240039 w 12240039"/>
              <a:gd name="connsiteY0" fmla="*/ 5335596 h 6858000"/>
              <a:gd name="connsiteX1" fmla="*/ 12240039 w 12240039"/>
              <a:gd name="connsiteY1" fmla="*/ 6858000 h 6858000"/>
              <a:gd name="connsiteX2" fmla="*/ 11571468 w 12240039"/>
              <a:gd name="connsiteY2" fmla="*/ 6858000 h 6858000"/>
              <a:gd name="connsiteX3" fmla="*/ 11571468 w 12240039"/>
              <a:gd name="connsiteY3" fmla="*/ 1 h 6858000"/>
              <a:gd name="connsiteX4" fmla="*/ 12240039 w 12240039"/>
              <a:gd name="connsiteY4" fmla="*/ 1 h 6858000"/>
              <a:gd name="connsiteX5" fmla="*/ 12240039 w 12240039"/>
              <a:gd name="connsiteY5" fmla="*/ 1522405 h 6858000"/>
              <a:gd name="connsiteX6" fmla="*/ 9257174 w 12240039"/>
              <a:gd name="connsiteY6" fmla="*/ 1 h 6858000"/>
              <a:gd name="connsiteX7" fmla="*/ 10763036 w 12240039"/>
              <a:gd name="connsiteY7" fmla="*/ 1 h 6858000"/>
              <a:gd name="connsiteX8" fmla="*/ 12240039 w 12240039"/>
              <a:gd name="connsiteY8" fmla="*/ 3363290 h 6858000"/>
              <a:gd name="connsiteX9" fmla="*/ 12240039 w 12240039"/>
              <a:gd name="connsiteY9" fmla="*/ 3494711 h 6858000"/>
              <a:gd name="connsiteX10" fmla="*/ 10763036 w 12240039"/>
              <a:gd name="connsiteY10" fmla="*/ 6858000 h 6858000"/>
              <a:gd name="connsiteX11" fmla="*/ 9257174 w 12240039"/>
              <a:gd name="connsiteY11" fmla="*/ 6858000 h 6858000"/>
              <a:gd name="connsiteX12" fmla="*/ 10763036 w 12240039"/>
              <a:gd name="connsiteY12" fmla="*/ 3429000 h 6858000"/>
              <a:gd name="connsiteX13" fmla="*/ 6942881 w 12240039"/>
              <a:gd name="connsiteY13" fmla="*/ 0 h 6858000"/>
              <a:gd name="connsiteX14" fmla="*/ 8448742 w 12240039"/>
              <a:gd name="connsiteY14" fmla="*/ 0 h 6858000"/>
              <a:gd name="connsiteX15" fmla="*/ 9954603 w 12240039"/>
              <a:gd name="connsiteY15" fmla="*/ 3429000 h 6858000"/>
              <a:gd name="connsiteX16" fmla="*/ 8448742 w 12240039"/>
              <a:gd name="connsiteY16" fmla="*/ 6858000 h 6858000"/>
              <a:gd name="connsiteX17" fmla="*/ 6942881 w 12240039"/>
              <a:gd name="connsiteY17" fmla="*/ 6858000 h 6858000"/>
              <a:gd name="connsiteX18" fmla="*/ 8448742 w 12240039"/>
              <a:gd name="connsiteY18" fmla="*/ 3429000 h 6858000"/>
              <a:gd name="connsiteX19" fmla="*/ 4628587 w 12240039"/>
              <a:gd name="connsiteY19" fmla="*/ 0 h 6858000"/>
              <a:gd name="connsiteX20" fmla="*/ 6134449 w 12240039"/>
              <a:gd name="connsiteY20" fmla="*/ 0 h 6858000"/>
              <a:gd name="connsiteX21" fmla="*/ 7640310 w 12240039"/>
              <a:gd name="connsiteY21" fmla="*/ 3429000 h 6858000"/>
              <a:gd name="connsiteX22" fmla="*/ 6134449 w 12240039"/>
              <a:gd name="connsiteY22" fmla="*/ 6858000 h 6858000"/>
              <a:gd name="connsiteX23" fmla="*/ 4628587 w 12240039"/>
              <a:gd name="connsiteY23" fmla="*/ 6858000 h 6858000"/>
              <a:gd name="connsiteX24" fmla="*/ 6134449 w 12240039"/>
              <a:gd name="connsiteY24" fmla="*/ 3429000 h 6858000"/>
              <a:gd name="connsiteX25" fmla="*/ 2314294 w 12240039"/>
              <a:gd name="connsiteY25" fmla="*/ 0 h 6858000"/>
              <a:gd name="connsiteX26" fmla="*/ 3820156 w 12240039"/>
              <a:gd name="connsiteY26" fmla="*/ 0 h 6858000"/>
              <a:gd name="connsiteX27" fmla="*/ 5326016 w 12240039"/>
              <a:gd name="connsiteY27" fmla="*/ 3429000 h 6858000"/>
              <a:gd name="connsiteX28" fmla="*/ 3820156 w 12240039"/>
              <a:gd name="connsiteY28" fmla="*/ 6858000 h 6858000"/>
              <a:gd name="connsiteX29" fmla="*/ 2314294 w 12240039"/>
              <a:gd name="connsiteY29" fmla="*/ 6858000 h 6858000"/>
              <a:gd name="connsiteX30" fmla="*/ 3820156 w 12240039"/>
              <a:gd name="connsiteY30" fmla="*/ 3429000 h 6858000"/>
              <a:gd name="connsiteX31" fmla="*/ 0 w 12240039"/>
              <a:gd name="connsiteY31" fmla="*/ 0 h 6858000"/>
              <a:gd name="connsiteX32" fmla="*/ 1505862 w 12240039"/>
              <a:gd name="connsiteY32" fmla="*/ 0 h 6858000"/>
              <a:gd name="connsiteX33" fmla="*/ 3011723 w 12240039"/>
              <a:gd name="connsiteY33" fmla="*/ 3429000 h 6858000"/>
              <a:gd name="connsiteX34" fmla="*/ 1505862 w 12240039"/>
              <a:gd name="connsiteY34" fmla="*/ 6858000 h 6858000"/>
              <a:gd name="connsiteX35" fmla="*/ 0 w 12240039"/>
              <a:gd name="connsiteY35" fmla="*/ 6858000 h 6858000"/>
              <a:gd name="connsiteX36" fmla="*/ 1505862 w 12240039"/>
              <a:gd name="connsiteY36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240039" h="6858000">
                <a:moveTo>
                  <a:pt x="12240039" y="5335596"/>
                </a:moveTo>
                <a:lnTo>
                  <a:pt x="12240039" y="6858000"/>
                </a:lnTo>
                <a:lnTo>
                  <a:pt x="11571468" y="6858000"/>
                </a:lnTo>
                <a:close/>
                <a:moveTo>
                  <a:pt x="11571468" y="1"/>
                </a:moveTo>
                <a:lnTo>
                  <a:pt x="12240039" y="1"/>
                </a:lnTo>
                <a:lnTo>
                  <a:pt x="12240039" y="1522405"/>
                </a:lnTo>
                <a:close/>
                <a:moveTo>
                  <a:pt x="9257174" y="1"/>
                </a:moveTo>
                <a:lnTo>
                  <a:pt x="10763036" y="1"/>
                </a:lnTo>
                <a:lnTo>
                  <a:pt x="12240039" y="3363290"/>
                </a:lnTo>
                <a:lnTo>
                  <a:pt x="12240039" y="3494711"/>
                </a:lnTo>
                <a:lnTo>
                  <a:pt x="10763036" y="6858000"/>
                </a:lnTo>
                <a:lnTo>
                  <a:pt x="9257174" y="6858000"/>
                </a:lnTo>
                <a:lnTo>
                  <a:pt x="10763036" y="3429000"/>
                </a:lnTo>
                <a:close/>
                <a:moveTo>
                  <a:pt x="6942881" y="0"/>
                </a:moveTo>
                <a:lnTo>
                  <a:pt x="8448742" y="0"/>
                </a:lnTo>
                <a:lnTo>
                  <a:pt x="9954603" y="3429000"/>
                </a:lnTo>
                <a:lnTo>
                  <a:pt x="8448742" y="6858000"/>
                </a:lnTo>
                <a:lnTo>
                  <a:pt x="6942881" y="6858000"/>
                </a:lnTo>
                <a:lnTo>
                  <a:pt x="8448742" y="3429000"/>
                </a:lnTo>
                <a:close/>
                <a:moveTo>
                  <a:pt x="4628587" y="0"/>
                </a:moveTo>
                <a:lnTo>
                  <a:pt x="6134449" y="0"/>
                </a:lnTo>
                <a:lnTo>
                  <a:pt x="7640310" y="3429000"/>
                </a:lnTo>
                <a:lnTo>
                  <a:pt x="6134449" y="6858000"/>
                </a:lnTo>
                <a:lnTo>
                  <a:pt x="4628587" y="6858000"/>
                </a:lnTo>
                <a:lnTo>
                  <a:pt x="6134449" y="3429000"/>
                </a:lnTo>
                <a:close/>
                <a:moveTo>
                  <a:pt x="2314294" y="0"/>
                </a:moveTo>
                <a:lnTo>
                  <a:pt x="3820156" y="0"/>
                </a:lnTo>
                <a:lnTo>
                  <a:pt x="5326016" y="3429000"/>
                </a:lnTo>
                <a:lnTo>
                  <a:pt x="3820156" y="6858000"/>
                </a:lnTo>
                <a:lnTo>
                  <a:pt x="2314294" y="6858000"/>
                </a:lnTo>
                <a:lnTo>
                  <a:pt x="3820156" y="3429000"/>
                </a:lnTo>
                <a:close/>
                <a:moveTo>
                  <a:pt x="0" y="0"/>
                </a:moveTo>
                <a:lnTo>
                  <a:pt x="1505862" y="0"/>
                </a:lnTo>
                <a:lnTo>
                  <a:pt x="3011723" y="3429000"/>
                </a:lnTo>
                <a:lnTo>
                  <a:pt x="1505862" y="6858000"/>
                </a:lnTo>
                <a:lnTo>
                  <a:pt x="0" y="6858000"/>
                </a:lnTo>
                <a:lnTo>
                  <a:pt x="1505862" y="3429000"/>
                </a:lnTo>
                <a:close/>
              </a:path>
            </a:pathLst>
          </a:cu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355CF482-A6D2-4AD6-9F21-67FAE27C27ED}"/>
              </a:ext>
            </a:extLst>
          </p:cNvPr>
          <p:cNvGrpSpPr/>
          <p:nvPr/>
        </p:nvGrpSpPr>
        <p:grpSpPr>
          <a:xfrm>
            <a:off x="4264086" y="1150648"/>
            <a:ext cx="3630410" cy="3708549"/>
            <a:chOff x="4264086" y="1535656"/>
            <a:chExt cx="3630410" cy="3708549"/>
          </a:xfrm>
        </p:grpSpPr>
        <p:sp>
          <p:nvSpPr>
            <p:cNvPr id="7" name="Rectangle: Rounded Corners 6">
              <a:extLst>
                <a:ext uri="{FF2B5EF4-FFF2-40B4-BE49-F238E27FC236}">
                  <a16:creationId xmlns="" xmlns:a16="http://schemas.microsoft.com/office/drawing/2014/main" id="{F3A343BE-BD25-45DB-A902-6D1AF3081D10}"/>
                </a:ext>
              </a:extLst>
            </p:cNvPr>
            <p:cNvSpPr/>
            <p:nvPr/>
          </p:nvSpPr>
          <p:spPr>
            <a:xfrm rot="18900000">
              <a:off x="4264086" y="1613795"/>
              <a:ext cx="3630410" cy="3630410"/>
            </a:xfrm>
            <a:prstGeom prst="roundRect">
              <a:avLst>
                <a:gd name="adj" fmla="val 586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="" xmlns:a16="http://schemas.microsoft.com/office/drawing/2014/main" id="{9EA34AFF-4789-4BF2-B06D-74F15255E311}"/>
                </a:ext>
              </a:extLst>
            </p:cNvPr>
            <p:cNvSpPr/>
            <p:nvPr/>
          </p:nvSpPr>
          <p:spPr>
            <a:xfrm rot="18900000">
              <a:off x="4264086" y="1535656"/>
              <a:ext cx="3630410" cy="3630410"/>
            </a:xfrm>
            <a:prstGeom prst="roundRect">
              <a:avLst>
                <a:gd name="adj" fmla="val 586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3673642" y="2640996"/>
            <a:ext cx="484471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cs typeface="Arial" pitchFamily="34" charset="0"/>
              </a:rPr>
              <a:t>INTRODUCTION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B3396ABD-F5E5-4CC2-8C4C-AF27AFF020E1}"/>
              </a:ext>
            </a:extLst>
          </p:cNvPr>
          <p:cNvGrpSpPr/>
          <p:nvPr/>
        </p:nvGrpSpPr>
        <p:grpSpPr>
          <a:xfrm>
            <a:off x="-16783" y="5756116"/>
            <a:ext cx="12208635" cy="987714"/>
            <a:chOff x="-16783" y="5884452"/>
            <a:chExt cx="12208635" cy="987714"/>
          </a:xfrm>
        </p:grpSpPr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FE1DDDF7-62DD-49AF-9E24-4BAB23B64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6783" y="5884452"/>
              <a:ext cx="6112783" cy="973548"/>
            </a:xfrm>
            <a:custGeom>
              <a:avLst/>
              <a:gdLst>
                <a:gd name="connsiteX0" fmla="*/ 5307865 w 12192148"/>
                <a:gd name="connsiteY0" fmla="*/ 0 h 1941773"/>
                <a:gd name="connsiteX1" fmla="*/ 5817217 w 12192148"/>
                <a:gd name="connsiteY1" fmla="*/ 0 h 1941773"/>
                <a:gd name="connsiteX2" fmla="*/ 5817217 w 12192148"/>
                <a:gd name="connsiteY2" fmla="*/ 697113 h 1941773"/>
                <a:gd name="connsiteX3" fmla="*/ 6190042 w 12192148"/>
                <a:gd name="connsiteY3" fmla="*/ 697113 h 1941773"/>
                <a:gd name="connsiteX4" fmla="*/ 6190042 w 12192148"/>
                <a:gd name="connsiteY4" fmla="*/ 1325570 h 1941773"/>
                <a:gd name="connsiteX5" fmla="*/ 6489353 w 12192148"/>
                <a:gd name="connsiteY5" fmla="*/ 1325570 h 1941773"/>
                <a:gd name="connsiteX6" fmla="*/ 6489353 w 12192148"/>
                <a:gd name="connsiteY6" fmla="*/ 1114324 h 1941773"/>
                <a:gd name="connsiteX7" fmla="*/ 6898935 w 12192148"/>
                <a:gd name="connsiteY7" fmla="*/ 1114324 h 1941773"/>
                <a:gd name="connsiteX8" fmla="*/ 6898935 w 12192148"/>
                <a:gd name="connsiteY8" fmla="*/ 348556 h 1941773"/>
                <a:gd name="connsiteX9" fmla="*/ 7219249 w 12192148"/>
                <a:gd name="connsiteY9" fmla="*/ 348556 h 1941773"/>
                <a:gd name="connsiteX10" fmla="*/ 7219249 w 12192148"/>
                <a:gd name="connsiteY10" fmla="*/ 1093199 h 1941773"/>
                <a:gd name="connsiteX11" fmla="*/ 7413539 w 12192148"/>
                <a:gd name="connsiteY11" fmla="*/ 1093199 h 1941773"/>
                <a:gd name="connsiteX12" fmla="*/ 7413539 w 12192148"/>
                <a:gd name="connsiteY12" fmla="*/ 517553 h 1941773"/>
                <a:gd name="connsiteX13" fmla="*/ 7875631 w 12192148"/>
                <a:gd name="connsiteY13" fmla="*/ 517553 h 1941773"/>
                <a:gd name="connsiteX14" fmla="*/ 7875631 w 12192148"/>
                <a:gd name="connsiteY14" fmla="*/ 1103761 h 1941773"/>
                <a:gd name="connsiteX15" fmla="*/ 8342975 w 12192148"/>
                <a:gd name="connsiteY15" fmla="*/ 1103761 h 1941773"/>
                <a:gd name="connsiteX16" fmla="*/ 8342975 w 12192148"/>
                <a:gd name="connsiteY16" fmla="*/ 739362 h 1941773"/>
                <a:gd name="connsiteX17" fmla="*/ 8852328 w 12192148"/>
                <a:gd name="connsiteY17" fmla="*/ 739362 h 1941773"/>
                <a:gd name="connsiteX18" fmla="*/ 8852328 w 12192148"/>
                <a:gd name="connsiteY18" fmla="*/ 1093199 h 1941773"/>
                <a:gd name="connsiteX19" fmla="*/ 9240906 w 12192148"/>
                <a:gd name="connsiteY19" fmla="*/ 1093199 h 1941773"/>
                <a:gd name="connsiteX20" fmla="*/ 9240906 w 12192148"/>
                <a:gd name="connsiteY20" fmla="*/ 924202 h 1941773"/>
                <a:gd name="connsiteX21" fmla="*/ 9503459 w 12192148"/>
                <a:gd name="connsiteY21" fmla="*/ 929483 h 1941773"/>
                <a:gd name="connsiteX22" fmla="*/ 9503459 w 12192148"/>
                <a:gd name="connsiteY22" fmla="*/ 781611 h 1941773"/>
                <a:gd name="connsiteX23" fmla="*/ 9771263 w 12192148"/>
                <a:gd name="connsiteY23" fmla="*/ 781611 h 1941773"/>
                <a:gd name="connsiteX24" fmla="*/ 9771263 w 12192148"/>
                <a:gd name="connsiteY24" fmla="*/ 918921 h 1941773"/>
                <a:gd name="connsiteX25" fmla="*/ 10028565 w 12192148"/>
                <a:gd name="connsiteY25" fmla="*/ 918921 h 1941773"/>
                <a:gd name="connsiteX26" fmla="*/ 10028565 w 12192148"/>
                <a:gd name="connsiteY26" fmla="*/ 765768 h 1941773"/>
                <a:gd name="connsiteX27" fmla="*/ 10280615 w 12192148"/>
                <a:gd name="connsiteY27" fmla="*/ 771049 h 1941773"/>
                <a:gd name="connsiteX28" fmla="*/ 10280615 w 12192148"/>
                <a:gd name="connsiteY28" fmla="*/ 190122 h 1941773"/>
                <a:gd name="connsiteX29" fmla="*/ 10789968 w 12192148"/>
                <a:gd name="connsiteY29" fmla="*/ 190122 h 1941773"/>
                <a:gd name="connsiteX30" fmla="*/ 10789968 w 12192148"/>
                <a:gd name="connsiteY30" fmla="*/ 697113 h 1941773"/>
                <a:gd name="connsiteX31" fmla="*/ 11168044 w 12192148"/>
                <a:gd name="connsiteY31" fmla="*/ 697113 h 1941773"/>
                <a:gd name="connsiteX32" fmla="*/ 11168044 w 12192148"/>
                <a:gd name="connsiteY32" fmla="*/ 1621315 h 1941773"/>
                <a:gd name="connsiteX33" fmla="*/ 11467354 w 12192148"/>
                <a:gd name="connsiteY33" fmla="*/ 1621315 h 1941773"/>
                <a:gd name="connsiteX34" fmla="*/ 11467354 w 12192148"/>
                <a:gd name="connsiteY34" fmla="*/ 1114324 h 1941773"/>
                <a:gd name="connsiteX35" fmla="*/ 11871686 w 12192148"/>
                <a:gd name="connsiteY35" fmla="*/ 1114324 h 1941773"/>
                <a:gd name="connsiteX36" fmla="*/ 11871686 w 12192148"/>
                <a:gd name="connsiteY36" fmla="*/ 348556 h 1941773"/>
                <a:gd name="connsiteX37" fmla="*/ 12192000 w 12192148"/>
                <a:gd name="connsiteY37" fmla="*/ 348556 h 1941773"/>
                <a:gd name="connsiteX38" fmla="*/ 12192000 w 12192148"/>
                <a:gd name="connsiteY38" fmla="*/ 1754103 h 1941773"/>
                <a:gd name="connsiteX39" fmla="*/ 12192000 w 12192148"/>
                <a:gd name="connsiteY39" fmla="*/ 1896676 h 1941773"/>
                <a:gd name="connsiteX40" fmla="*/ 12192148 w 12192148"/>
                <a:gd name="connsiteY40" fmla="*/ 1896676 h 1941773"/>
                <a:gd name="connsiteX41" fmla="*/ 12192148 w 12192148"/>
                <a:gd name="connsiteY41" fmla="*/ 1941773 h 1941773"/>
                <a:gd name="connsiteX42" fmla="*/ 0 w 12192148"/>
                <a:gd name="connsiteY42" fmla="*/ 1941773 h 1941773"/>
                <a:gd name="connsiteX43" fmla="*/ 0 w 12192148"/>
                <a:gd name="connsiteY43" fmla="*/ 1896676 h 1941773"/>
                <a:gd name="connsiteX44" fmla="*/ 0 w 12192148"/>
                <a:gd name="connsiteY44" fmla="*/ 1573784 h 1941773"/>
                <a:gd name="connsiteX45" fmla="*/ 112847 w 12192148"/>
                <a:gd name="connsiteY45" fmla="*/ 1573784 h 1941773"/>
                <a:gd name="connsiteX46" fmla="*/ 293106 w 12192148"/>
                <a:gd name="connsiteY46" fmla="*/ 1573784 h 1941773"/>
                <a:gd name="connsiteX47" fmla="*/ 293106 w 12192148"/>
                <a:gd name="connsiteY47" fmla="*/ 411930 h 1941773"/>
                <a:gd name="connsiteX48" fmla="*/ 655428 w 12192148"/>
                <a:gd name="connsiteY48" fmla="*/ 411930 h 1941773"/>
                <a:gd name="connsiteX49" fmla="*/ 655428 w 12192148"/>
                <a:gd name="connsiteY49" fmla="*/ 1373100 h 1941773"/>
                <a:gd name="connsiteX50" fmla="*/ 791956 w 12192148"/>
                <a:gd name="connsiteY50" fmla="*/ 1188260 h 1941773"/>
                <a:gd name="connsiteX51" fmla="*/ 954739 w 12192148"/>
                <a:gd name="connsiteY51" fmla="*/ 1399506 h 1941773"/>
                <a:gd name="connsiteX52" fmla="*/ 1101768 w 12192148"/>
                <a:gd name="connsiteY52" fmla="*/ 1188260 h 1941773"/>
                <a:gd name="connsiteX53" fmla="*/ 1264551 w 12192148"/>
                <a:gd name="connsiteY53" fmla="*/ 1399506 h 1941773"/>
                <a:gd name="connsiteX54" fmla="*/ 1411580 w 12192148"/>
                <a:gd name="connsiteY54" fmla="*/ 1188260 h 1941773"/>
                <a:gd name="connsiteX55" fmla="*/ 1574363 w 12192148"/>
                <a:gd name="connsiteY55" fmla="*/ 1399506 h 1941773"/>
                <a:gd name="connsiteX56" fmla="*/ 1574363 w 12192148"/>
                <a:gd name="connsiteY56" fmla="*/ 1447036 h 1941773"/>
                <a:gd name="connsiteX57" fmla="*/ 1721393 w 12192148"/>
                <a:gd name="connsiteY57" fmla="*/ 1447036 h 1941773"/>
                <a:gd name="connsiteX58" fmla="*/ 1721393 w 12192148"/>
                <a:gd name="connsiteY58" fmla="*/ 1299164 h 1941773"/>
                <a:gd name="connsiteX59" fmla="*/ 1537606 w 12192148"/>
                <a:gd name="connsiteY59" fmla="*/ 1072074 h 1941773"/>
                <a:gd name="connsiteX60" fmla="*/ 1721393 w 12192148"/>
                <a:gd name="connsiteY60" fmla="*/ 844985 h 1941773"/>
                <a:gd name="connsiteX61" fmla="*/ 1721393 w 12192148"/>
                <a:gd name="connsiteY61" fmla="*/ 586208 h 1941773"/>
                <a:gd name="connsiteX62" fmla="*/ 1815912 w 12192148"/>
                <a:gd name="connsiteY62" fmla="*/ 586208 h 1941773"/>
                <a:gd name="connsiteX63" fmla="*/ 1815912 w 12192148"/>
                <a:gd name="connsiteY63" fmla="*/ 844985 h 1941773"/>
                <a:gd name="connsiteX64" fmla="*/ 1999699 w 12192148"/>
                <a:gd name="connsiteY64" fmla="*/ 1072074 h 1941773"/>
                <a:gd name="connsiteX65" fmla="*/ 1815912 w 12192148"/>
                <a:gd name="connsiteY65" fmla="*/ 1299164 h 1941773"/>
                <a:gd name="connsiteX66" fmla="*/ 1815912 w 12192148"/>
                <a:gd name="connsiteY66" fmla="*/ 1447036 h 1941773"/>
                <a:gd name="connsiteX67" fmla="*/ 1941937 w 12192148"/>
                <a:gd name="connsiteY67" fmla="*/ 1447036 h 1941773"/>
                <a:gd name="connsiteX68" fmla="*/ 1941937 w 12192148"/>
                <a:gd name="connsiteY68" fmla="*/ 1293883 h 1941773"/>
                <a:gd name="connsiteX69" fmla="*/ 2099469 w 12192148"/>
                <a:gd name="connsiteY69" fmla="*/ 1293883 h 1941773"/>
                <a:gd name="connsiteX70" fmla="*/ 2099469 w 12192148"/>
                <a:gd name="connsiteY70" fmla="*/ 1093199 h 1941773"/>
                <a:gd name="connsiteX71" fmla="*/ 2440788 w 12192148"/>
                <a:gd name="connsiteY71" fmla="*/ 1093199 h 1941773"/>
                <a:gd name="connsiteX72" fmla="*/ 2440788 w 12192148"/>
                <a:gd name="connsiteY72" fmla="*/ 517553 h 1941773"/>
                <a:gd name="connsiteX73" fmla="*/ 2897630 w 12192148"/>
                <a:gd name="connsiteY73" fmla="*/ 517553 h 1941773"/>
                <a:gd name="connsiteX74" fmla="*/ 2897630 w 12192148"/>
                <a:gd name="connsiteY74" fmla="*/ 1103761 h 1941773"/>
                <a:gd name="connsiteX75" fmla="*/ 3364974 w 12192148"/>
                <a:gd name="connsiteY75" fmla="*/ 1103761 h 1941773"/>
                <a:gd name="connsiteX76" fmla="*/ 3364974 w 12192148"/>
                <a:gd name="connsiteY76" fmla="*/ 739362 h 1941773"/>
                <a:gd name="connsiteX77" fmla="*/ 3879577 w 12192148"/>
                <a:gd name="connsiteY77" fmla="*/ 739362 h 1941773"/>
                <a:gd name="connsiteX78" fmla="*/ 3879577 w 12192148"/>
                <a:gd name="connsiteY78" fmla="*/ 1093199 h 1941773"/>
                <a:gd name="connsiteX79" fmla="*/ 4268157 w 12192148"/>
                <a:gd name="connsiteY79" fmla="*/ 1093199 h 1941773"/>
                <a:gd name="connsiteX80" fmla="*/ 4268157 w 12192148"/>
                <a:gd name="connsiteY80" fmla="*/ 924202 h 1941773"/>
                <a:gd name="connsiteX81" fmla="*/ 4530710 w 12192148"/>
                <a:gd name="connsiteY81" fmla="*/ 929483 h 1941773"/>
                <a:gd name="connsiteX82" fmla="*/ 4530710 w 12192148"/>
                <a:gd name="connsiteY82" fmla="*/ 781611 h 1941773"/>
                <a:gd name="connsiteX83" fmla="*/ 4798513 w 12192148"/>
                <a:gd name="connsiteY83" fmla="*/ 781611 h 1941773"/>
                <a:gd name="connsiteX84" fmla="*/ 4798513 w 12192148"/>
                <a:gd name="connsiteY84" fmla="*/ 918921 h 1941773"/>
                <a:gd name="connsiteX85" fmla="*/ 5055815 w 12192148"/>
                <a:gd name="connsiteY85" fmla="*/ 918921 h 1941773"/>
                <a:gd name="connsiteX86" fmla="*/ 5055815 w 12192148"/>
                <a:gd name="connsiteY86" fmla="*/ 765768 h 1941773"/>
                <a:gd name="connsiteX87" fmla="*/ 5307865 w 12192148"/>
                <a:gd name="connsiteY87" fmla="*/ 771049 h 1941773"/>
                <a:gd name="connsiteX88" fmla="*/ 5307865 w 12192148"/>
                <a:gd name="connsiteY88" fmla="*/ 0 h 1941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2192148" h="1941773">
                  <a:moveTo>
                    <a:pt x="5307865" y="0"/>
                  </a:moveTo>
                  <a:cubicBezTo>
                    <a:pt x="5307865" y="0"/>
                    <a:pt x="5307865" y="0"/>
                    <a:pt x="5817217" y="0"/>
                  </a:cubicBezTo>
                  <a:cubicBezTo>
                    <a:pt x="5817217" y="0"/>
                    <a:pt x="5817217" y="0"/>
                    <a:pt x="5817217" y="697113"/>
                  </a:cubicBezTo>
                  <a:cubicBezTo>
                    <a:pt x="5817217" y="697113"/>
                    <a:pt x="5817217" y="697113"/>
                    <a:pt x="6190042" y="697113"/>
                  </a:cubicBezTo>
                  <a:cubicBezTo>
                    <a:pt x="6190042" y="697113"/>
                    <a:pt x="6190042" y="697113"/>
                    <a:pt x="6190042" y="1325570"/>
                  </a:cubicBezTo>
                  <a:cubicBezTo>
                    <a:pt x="6190042" y="1325570"/>
                    <a:pt x="6190042" y="1325570"/>
                    <a:pt x="6489353" y="1325570"/>
                  </a:cubicBezTo>
                  <a:cubicBezTo>
                    <a:pt x="6489353" y="1325570"/>
                    <a:pt x="6489353" y="1325570"/>
                    <a:pt x="6489353" y="1114324"/>
                  </a:cubicBezTo>
                  <a:cubicBezTo>
                    <a:pt x="6489353" y="1114324"/>
                    <a:pt x="6489353" y="1114324"/>
                    <a:pt x="6898935" y="1114324"/>
                  </a:cubicBezTo>
                  <a:cubicBezTo>
                    <a:pt x="6898935" y="1114324"/>
                    <a:pt x="6898935" y="1114324"/>
                    <a:pt x="6898935" y="348556"/>
                  </a:cubicBezTo>
                  <a:cubicBezTo>
                    <a:pt x="6898935" y="348556"/>
                    <a:pt x="6898935" y="348556"/>
                    <a:pt x="7219249" y="348556"/>
                  </a:cubicBezTo>
                  <a:cubicBezTo>
                    <a:pt x="7219249" y="348556"/>
                    <a:pt x="7219249" y="348556"/>
                    <a:pt x="7219249" y="1093199"/>
                  </a:cubicBezTo>
                  <a:cubicBezTo>
                    <a:pt x="7219249" y="1093199"/>
                    <a:pt x="7219249" y="1093199"/>
                    <a:pt x="7413539" y="1093199"/>
                  </a:cubicBezTo>
                  <a:cubicBezTo>
                    <a:pt x="7413539" y="1093199"/>
                    <a:pt x="7413539" y="1093199"/>
                    <a:pt x="7413539" y="517553"/>
                  </a:cubicBezTo>
                  <a:cubicBezTo>
                    <a:pt x="7413539" y="517553"/>
                    <a:pt x="7413539" y="517553"/>
                    <a:pt x="7875631" y="517553"/>
                  </a:cubicBezTo>
                  <a:cubicBezTo>
                    <a:pt x="7875631" y="517553"/>
                    <a:pt x="7875631" y="517553"/>
                    <a:pt x="7875631" y="1103761"/>
                  </a:cubicBezTo>
                  <a:cubicBezTo>
                    <a:pt x="7875631" y="1103761"/>
                    <a:pt x="7875631" y="1103761"/>
                    <a:pt x="8342975" y="1103761"/>
                  </a:cubicBezTo>
                  <a:cubicBezTo>
                    <a:pt x="8342975" y="1103761"/>
                    <a:pt x="8342975" y="1103761"/>
                    <a:pt x="8342975" y="739362"/>
                  </a:cubicBezTo>
                  <a:cubicBezTo>
                    <a:pt x="8342975" y="739362"/>
                    <a:pt x="8342975" y="739362"/>
                    <a:pt x="8852328" y="739362"/>
                  </a:cubicBezTo>
                  <a:cubicBezTo>
                    <a:pt x="8852328" y="739362"/>
                    <a:pt x="8852328" y="739362"/>
                    <a:pt x="8852328" y="1093199"/>
                  </a:cubicBezTo>
                  <a:cubicBezTo>
                    <a:pt x="8852328" y="1093199"/>
                    <a:pt x="8852328" y="1093199"/>
                    <a:pt x="9240906" y="1093199"/>
                  </a:cubicBezTo>
                  <a:cubicBezTo>
                    <a:pt x="9240906" y="1093199"/>
                    <a:pt x="9240906" y="1093199"/>
                    <a:pt x="9240906" y="924202"/>
                  </a:cubicBezTo>
                  <a:cubicBezTo>
                    <a:pt x="9240906" y="924202"/>
                    <a:pt x="9240906" y="924202"/>
                    <a:pt x="9503459" y="929483"/>
                  </a:cubicBezTo>
                  <a:cubicBezTo>
                    <a:pt x="9503459" y="929483"/>
                    <a:pt x="9503459" y="929483"/>
                    <a:pt x="9503459" y="781611"/>
                  </a:cubicBezTo>
                  <a:cubicBezTo>
                    <a:pt x="9503459" y="781611"/>
                    <a:pt x="9503459" y="781611"/>
                    <a:pt x="9771263" y="781611"/>
                  </a:cubicBezTo>
                  <a:cubicBezTo>
                    <a:pt x="9771263" y="781611"/>
                    <a:pt x="9771263" y="781611"/>
                    <a:pt x="9771263" y="918921"/>
                  </a:cubicBezTo>
                  <a:cubicBezTo>
                    <a:pt x="9771263" y="918921"/>
                    <a:pt x="9771263" y="918921"/>
                    <a:pt x="10028565" y="918921"/>
                  </a:cubicBezTo>
                  <a:cubicBezTo>
                    <a:pt x="10028565" y="918921"/>
                    <a:pt x="10028565" y="918921"/>
                    <a:pt x="10028565" y="765768"/>
                  </a:cubicBezTo>
                  <a:cubicBezTo>
                    <a:pt x="10028565" y="765768"/>
                    <a:pt x="10028565" y="765768"/>
                    <a:pt x="10280615" y="771049"/>
                  </a:cubicBezTo>
                  <a:cubicBezTo>
                    <a:pt x="10280615" y="771049"/>
                    <a:pt x="10280615" y="771049"/>
                    <a:pt x="10280615" y="190122"/>
                  </a:cubicBezTo>
                  <a:cubicBezTo>
                    <a:pt x="10280615" y="190122"/>
                    <a:pt x="10280615" y="190122"/>
                    <a:pt x="10789968" y="190122"/>
                  </a:cubicBezTo>
                  <a:cubicBezTo>
                    <a:pt x="10789968" y="190122"/>
                    <a:pt x="10789968" y="190122"/>
                    <a:pt x="10789968" y="697113"/>
                  </a:cubicBezTo>
                  <a:cubicBezTo>
                    <a:pt x="10789968" y="697113"/>
                    <a:pt x="10789968" y="697113"/>
                    <a:pt x="11168044" y="697113"/>
                  </a:cubicBezTo>
                  <a:cubicBezTo>
                    <a:pt x="11168044" y="697113"/>
                    <a:pt x="11168044" y="697113"/>
                    <a:pt x="11168044" y="1621315"/>
                  </a:cubicBezTo>
                  <a:cubicBezTo>
                    <a:pt x="11168044" y="1621315"/>
                    <a:pt x="11168044" y="1621315"/>
                    <a:pt x="11467354" y="1621315"/>
                  </a:cubicBezTo>
                  <a:cubicBezTo>
                    <a:pt x="11467354" y="1621315"/>
                    <a:pt x="11467354" y="1621315"/>
                    <a:pt x="11467354" y="1114324"/>
                  </a:cubicBezTo>
                  <a:cubicBezTo>
                    <a:pt x="11467354" y="1114324"/>
                    <a:pt x="11467354" y="1114324"/>
                    <a:pt x="11871686" y="1114324"/>
                  </a:cubicBezTo>
                  <a:cubicBezTo>
                    <a:pt x="11871686" y="1114324"/>
                    <a:pt x="11871686" y="1114324"/>
                    <a:pt x="11871686" y="348556"/>
                  </a:cubicBezTo>
                  <a:cubicBezTo>
                    <a:pt x="11871686" y="348556"/>
                    <a:pt x="11871686" y="348556"/>
                    <a:pt x="12192000" y="348556"/>
                  </a:cubicBezTo>
                  <a:cubicBezTo>
                    <a:pt x="12192000" y="348556"/>
                    <a:pt x="12192000" y="348556"/>
                    <a:pt x="12192000" y="1754103"/>
                  </a:cubicBezTo>
                  <a:lnTo>
                    <a:pt x="12192000" y="1896676"/>
                  </a:lnTo>
                  <a:lnTo>
                    <a:pt x="12192148" y="1896676"/>
                  </a:lnTo>
                  <a:lnTo>
                    <a:pt x="12192148" y="1941773"/>
                  </a:lnTo>
                  <a:lnTo>
                    <a:pt x="0" y="1941773"/>
                  </a:lnTo>
                  <a:lnTo>
                    <a:pt x="0" y="1896676"/>
                  </a:lnTo>
                  <a:lnTo>
                    <a:pt x="0" y="1573784"/>
                  </a:lnTo>
                  <a:lnTo>
                    <a:pt x="112847" y="1573784"/>
                  </a:lnTo>
                  <a:cubicBezTo>
                    <a:pt x="165111" y="1573784"/>
                    <a:pt x="224842" y="1573784"/>
                    <a:pt x="293106" y="1573784"/>
                  </a:cubicBezTo>
                  <a:cubicBezTo>
                    <a:pt x="293106" y="1573784"/>
                    <a:pt x="293106" y="1573784"/>
                    <a:pt x="293106" y="411930"/>
                  </a:cubicBezTo>
                  <a:cubicBezTo>
                    <a:pt x="293106" y="411930"/>
                    <a:pt x="293106" y="411930"/>
                    <a:pt x="655428" y="411930"/>
                  </a:cubicBezTo>
                  <a:cubicBezTo>
                    <a:pt x="655428" y="411930"/>
                    <a:pt x="655428" y="411930"/>
                    <a:pt x="655428" y="1373100"/>
                  </a:cubicBezTo>
                  <a:cubicBezTo>
                    <a:pt x="676433" y="1315008"/>
                    <a:pt x="734194" y="1188260"/>
                    <a:pt x="791956" y="1188260"/>
                  </a:cubicBezTo>
                  <a:cubicBezTo>
                    <a:pt x="875973" y="1188260"/>
                    <a:pt x="954739" y="1399506"/>
                    <a:pt x="954739" y="1399506"/>
                  </a:cubicBezTo>
                  <a:cubicBezTo>
                    <a:pt x="954739" y="1399506"/>
                    <a:pt x="1023002" y="1188260"/>
                    <a:pt x="1101768" y="1188260"/>
                  </a:cubicBezTo>
                  <a:cubicBezTo>
                    <a:pt x="1180534" y="1188260"/>
                    <a:pt x="1264551" y="1399506"/>
                    <a:pt x="1264551" y="1399506"/>
                  </a:cubicBezTo>
                  <a:cubicBezTo>
                    <a:pt x="1264551" y="1399506"/>
                    <a:pt x="1332815" y="1188260"/>
                    <a:pt x="1411580" y="1188260"/>
                  </a:cubicBezTo>
                  <a:cubicBezTo>
                    <a:pt x="1490347" y="1188260"/>
                    <a:pt x="1574363" y="1399506"/>
                    <a:pt x="1574363" y="1399506"/>
                  </a:cubicBezTo>
                  <a:cubicBezTo>
                    <a:pt x="1574363" y="1399506"/>
                    <a:pt x="1574363" y="1399506"/>
                    <a:pt x="1574363" y="1447036"/>
                  </a:cubicBezTo>
                  <a:cubicBezTo>
                    <a:pt x="1574363" y="1447036"/>
                    <a:pt x="1574363" y="1447036"/>
                    <a:pt x="1721393" y="1447036"/>
                  </a:cubicBezTo>
                  <a:cubicBezTo>
                    <a:pt x="1721393" y="1447036"/>
                    <a:pt x="1721393" y="1447036"/>
                    <a:pt x="1721393" y="1299164"/>
                  </a:cubicBezTo>
                  <a:cubicBezTo>
                    <a:pt x="1616372" y="1278040"/>
                    <a:pt x="1537606" y="1182979"/>
                    <a:pt x="1537606" y="1072074"/>
                  </a:cubicBezTo>
                  <a:cubicBezTo>
                    <a:pt x="1537606" y="961170"/>
                    <a:pt x="1616372" y="866110"/>
                    <a:pt x="1721393" y="844985"/>
                  </a:cubicBezTo>
                  <a:cubicBezTo>
                    <a:pt x="1721393" y="844985"/>
                    <a:pt x="1721393" y="844985"/>
                    <a:pt x="1721393" y="586208"/>
                  </a:cubicBezTo>
                  <a:cubicBezTo>
                    <a:pt x="1721393" y="586208"/>
                    <a:pt x="1721393" y="586208"/>
                    <a:pt x="1815912" y="586208"/>
                  </a:cubicBezTo>
                  <a:cubicBezTo>
                    <a:pt x="1815912" y="586208"/>
                    <a:pt x="1815912" y="586208"/>
                    <a:pt x="1815912" y="844985"/>
                  </a:cubicBezTo>
                  <a:cubicBezTo>
                    <a:pt x="1920933" y="866110"/>
                    <a:pt x="1999699" y="961170"/>
                    <a:pt x="1999699" y="1072074"/>
                  </a:cubicBezTo>
                  <a:cubicBezTo>
                    <a:pt x="1999699" y="1188260"/>
                    <a:pt x="1920933" y="1278040"/>
                    <a:pt x="1815912" y="1299164"/>
                  </a:cubicBezTo>
                  <a:cubicBezTo>
                    <a:pt x="1815912" y="1299164"/>
                    <a:pt x="1815912" y="1299164"/>
                    <a:pt x="1815912" y="1447036"/>
                  </a:cubicBezTo>
                  <a:cubicBezTo>
                    <a:pt x="1815912" y="1447036"/>
                    <a:pt x="1815912" y="1447036"/>
                    <a:pt x="1941937" y="1447036"/>
                  </a:cubicBezTo>
                  <a:cubicBezTo>
                    <a:pt x="1941937" y="1447036"/>
                    <a:pt x="1941937" y="1447036"/>
                    <a:pt x="1941937" y="1293883"/>
                  </a:cubicBezTo>
                  <a:cubicBezTo>
                    <a:pt x="1941937" y="1293883"/>
                    <a:pt x="1941937" y="1293883"/>
                    <a:pt x="2099469" y="1293883"/>
                  </a:cubicBezTo>
                  <a:cubicBezTo>
                    <a:pt x="2099469" y="1293883"/>
                    <a:pt x="2099469" y="1293883"/>
                    <a:pt x="2099469" y="1093199"/>
                  </a:cubicBezTo>
                  <a:cubicBezTo>
                    <a:pt x="2099469" y="1093199"/>
                    <a:pt x="2099469" y="1093199"/>
                    <a:pt x="2440788" y="1093199"/>
                  </a:cubicBezTo>
                  <a:cubicBezTo>
                    <a:pt x="2440788" y="1093199"/>
                    <a:pt x="2440788" y="1093199"/>
                    <a:pt x="2440788" y="517553"/>
                  </a:cubicBezTo>
                  <a:cubicBezTo>
                    <a:pt x="2440788" y="517553"/>
                    <a:pt x="2440788" y="517553"/>
                    <a:pt x="2897630" y="517553"/>
                  </a:cubicBezTo>
                  <a:cubicBezTo>
                    <a:pt x="2897630" y="517553"/>
                    <a:pt x="2897630" y="517553"/>
                    <a:pt x="2897630" y="1103761"/>
                  </a:cubicBezTo>
                  <a:cubicBezTo>
                    <a:pt x="2897630" y="1103761"/>
                    <a:pt x="2897630" y="1103761"/>
                    <a:pt x="3364974" y="1103761"/>
                  </a:cubicBezTo>
                  <a:cubicBezTo>
                    <a:pt x="3364974" y="1103761"/>
                    <a:pt x="3364974" y="1103761"/>
                    <a:pt x="3364974" y="739362"/>
                  </a:cubicBezTo>
                  <a:cubicBezTo>
                    <a:pt x="3364974" y="739362"/>
                    <a:pt x="3364974" y="739362"/>
                    <a:pt x="3879577" y="739362"/>
                  </a:cubicBezTo>
                  <a:cubicBezTo>
                    <a:pt x="3879577" y="739362"/>
                    <a:pt x="3879577" y="739362"/>
                    <a:pt x="3879577" y="1093199"/>
                  </a:cubicBezTo>
                  <a:cubicBezTo>
                    <a:pt x="3879577" y="1093199"/>
                    <a:pt x="3879577" y="1093199"/>
                    <a:pt x="4268157" y="1093199"/>
                  </a:cubicBezTo>
                  <a:cubicBezTo>
                    <a:pt x="4268157" y="1093199"/>
                    <a:pt x="4268157" y="1093199"/>
                    <a:pt x="4268157" y="924202"/>
                  </a:cubicBezTo>
                  <a:cubicBezTo>
                    <a:pt x="4268157" y="924202"/>
                    <a:pt x="4268157" y="924202"/>
                    <a:pt x="4530710" y="929483"/>
                  </a:cubicBezTo>
                  <a:cubicBezTo>
                    <a:pt x="4530710" y="929483"/>
                    <a:pt x="4530710" y="929483"/>
                    <a:pt x="4530710" y="781611"/>
                  </a:cubicBezTo>
                  <a:cubicBezTo>
                    <a:pt x="4530710" y="781611"/>
                    <a:pt x="4530710" y="781611"/>
                    <a:pt x="4798513" y="781611"/>
                  </a:cubicBezTo>
                  <a:cubicBezTo>
                    <a:pt x="4798513" y="781611"/>
                    <a:pt x="4798513" y="781611"/>
                    <a:pt x="4798513" y="918921"/>
                  </a:cubicBezTo>
                  <a:cubicBezTo>
                    <a:pt x="4798513" y="918921"/>
                    <a:pt x="4798513" y="918921"/>
                    <a:pt x="5055815" y="918921"/>
                  </a:cubicBezTo>
                  <a:cubicBezTo>
                    <a:pt x="5055815" y="918921"/>
                    <a:pt x="5055815" y="918921"/>
                    <a:pt x="5055815" y="765768"/>
                  </a:cubicBezTo>
                  <a:cubicBezTo>
                    <a:pt x="5055815" y="765768"/>
                    <a:pt x="5055815" y="765768"/>
                    <a:pt x="5307865" y="771049"/>
                  </a:cubicBezTo>
                  <a:cubicBezTo>
                    <a:pt x="5307865" y="771049"/>
                    <a:pt x="5307865" y="771049"/>
                    <a:pt x="5307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F659574A-FD5D-45B5-9E28-672B9381E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9069" y="5898618"/>
              <a:ext cx="6112783" cy="973548"/>
            </a:xfrm>
            <a:custGeom>
              <a:avLst/>
              <a:gdLst>
                <a:gd name="connsiteX0" fmla="*/ 5307865 w 12192148"/>
                <a:gd name="connsiteY0" fmla="*/ 0 h 1941773"/>
                <a:gd name="connsiteX1" fmla="*/ 5817217 w 12192148"/>
                <a:gd name="connsiteY1" fmla="*/ 0 h 1941773"/>
                <a:gd name="connsiteX2" fmla="*/ 5817217 w 12192148"/>
                <a:gd name="connsiteY2" fmla="*/ 697113 h 1941773"/>
                <a:gd name="connsiteX3" fmla="*/ 6190042 w 12192148"/>
                <a:gd name="connsiteY3" fmla="*/ 697113 h 1941773"/>
                <a:gd name="connsiteX4" fmla="*/ 6190042 w 12192148"/>
                <a:gd name="connsiteY4" fmla="*/ 1325570 h 1941773"/>
                <a:gd name="connsiteX5" fmla="*/ 6489353 w 12192148"/>
                <a:gd name="connsiteY5" fmla="*/ 1325570 h 1941773"/>
                <a:gd name="connsiteX6" fmla="*/ 6489353 w 12192148"/>
                <a:gd name="connsiteY6" fmla="*/ 1114324 h 1941773"/>
                <a:gd name="connsiteX7" fmla="*/ 6898935 w 12192148"/>
                <a:gd name="connsiteY7" fmla="*/ 1114324 h 1941773"/>
                <a:gd name="connsiteX8" fmla="*/ 6898935 w 12192148"/>
                <a:gd name="connsiteY8" fmla="*/ 348556 h 1941773"/>
                <a:gd name="connsiteX9" fmla="*/ 7219249 w 12192148"/>
                <a:gd name="connsiteY9" fmla="*/ 348556 h 1941773"/>
                <a:gd name="connsiteX10" fmla="*/ 7219249 w 12192148"/>
                <a:gd name="connsiteY10" fmla="*/ 1093199 h 1941773"/>
                <a:gd name="connsiteX11" fmla="*/ 7413539 w 12192148"/>
                <a:gd name="connsiteY11" fmla="*/ 1093199 h 1941773"/>
                <a:gd name="connsiteX12" fmla="*/ 7413539 w 12192148"/>
                <a:gd name="connsiteY12" fmla="*/ 517553 h 1941773"/>
                <a:gd name="connsiteX13" fmla="*/ 7875631 w 12192148"/>
                <a:gd name="connsiteY13" fmla="*/ 517553 h 1941773"/>
                <a:gd name="connsiteX14" fmla="*/ 7875631 w 12192148"/>
                <a:gd name="connsiteY14" fmla="*/ 1103761 h 1941773"/>
                <a:gd name="connsiteX15" fmla="*/ 8342975 w 12192148"/>
                <a:gd name="connsiteY15" fmla="*/ 1103761 h 1941773"/>
                <a:gd name="connsiteX16" fmla="*/ 8342975 w 12192148"/>
                <a:gd name="connsiteY16" fmla="*/ 739362 h 1941773"/>
                <a:gd name="connsiteX17" fmla="*/ 8852328 w 12192148"/>
                <a:gd name="connsiteY17" fmla="*/ 739362 h 1941773"/>
                <a:gd name="connsiteX18" fmla="*/ 8852328 w 12192148"/>
                <a:gd name="connsiteY18" fmla="*/ 1093199 h 1941773"/>
                <a:gd name="connsiteX19" fmla="*/ 9240906 w 12192148"/>
                <a:gd name="connsiteY19" fmla="*/ 1093199 h 1941773"/>
                <a:gd name="connsiteX20" fmla="*/ 9240906 w 12192148"/>
                <a:gd name="connsiteY20" fmla="*/ 924202 h 1941773"/>
                <a:gd name="connsiteX21" fmla="*/ 9503459 w 12192148"/>
                <a:gd name="connsiteY21" fmla="*/ 929483 h 1941773"/>
                <a:gd name="connsiteX22" fmla="*/ 9503459 w 12192148"/>
                <a:gd name="connsiteY22" fmla="*/ 781611 h 1941773"/>
                <a:gd name="connsiteX23" fmla="*/ 9771263 w 12192148"/>
                <a:gd name="connsiteY23" fmla="*/ 781611 h 1941773"/>
                <a:gd name="connsiteX24" fmla="*/ 9771263 w 12192148"/>
                <a:gd name="connsiteY24" fmla="*/ 918921 h 1941773"/>
                <a:gd name="connsiteX25" fmla="*/ 10028565 w 12192148"/>
                <a:gd name="connsiteY25" fmla="*/ 918921 h 1941773"/>
                <a:gd name="connsiteX26" fmla="*/ 10028565 w 12192148"/>
                <a:gd name="connsiteY26" fmla="*/ 765768 h 1941773"/>
                <a:gd name="connsiteX27" fmla="*/ 10280615 w 12192148"/>
                <a:gd name="connsiteY27" fmla="*/ 771049 h 1941773"/>
                <a:gd name="connsiteX28" fmla="*/ 10280615 w 12192148"/>
                <a:gd name="connsiteY28" fmla="*/ 190122 h 1941773"/>
                <a:gd name="connsiteX29" fmla="*/ 10789968 w 12192148"/>
                <a:gd name="connsiteY29" fmla="*/ 190122 h 1941773"/>
                <a:gd name="connsiteX30" fmla="*/ 10789968 w 12192148"/>
                <a:gd name="connsiteY30" fmla="*/ 697113 h 1941773"/>
                <a:gd name="connsiteX31" fmla="*/ 11168044 w 12192148"/>
                <a:gd name="connsiteY31" fmla="*/ 697113 h 1941773"/>
                <a:gd name="connsiteX32" fmla="*/ 11168044 w 12192148"/>
                <a:gd name="connsiteY32" fmla="*/ 1621315 h 1941773"/>
                <a:gd name="connsiteX33" fmla="*/ 11467354 w 12192148"/>
                <a:gd name="connsiteY33" fmla="*/ 1621315 h 1941773"/>
                <a:gd name="connsiteX34" fmla="*/ 11467354 w 12192148"/>
                <a:gd name="connsiteY34" fmla="*/ 1114324 h 1941773"/>
                <a:gd name="connsiteX35" fmla="*/ 11871686 w 12192148"/>
                <a:gd name="connsiteY35" fmla="*/ 1114324 h 1941773"/>
                <a:gd name="connsiteX36" fmla="*/ 11871686 w 12192148"/>
                <a:gd name="connsiteY36" fmla="*/ 348556 h 1941773"/>
                <a:gd name="connsiteX37" fmla="*/ 12192000 w 12192148"/>
                <a:gd name="connsiteY37" fmla="*/ 348556 h 1941773"/>
                <a:gd name="connsiteX38" fmla="*/ 12192000 w 12192148"/>
                <a:gd name="connsiteY38" fmla="*/ 1754103 h 1941773"/>
                <a:gd name="connsiteX39" fmla="*/ 12192000 w 12192148"/>
                <a:gd name="connsiteY39" fmla="*/ 1896676 h 1941773"/>
                <a:gd name="connsiteX40" fmla="*/ 12192148 w 12192148"/>
                <a:gd name="connsiteY40" fmla="*/ 1896676 h 1941773"/>
                <a:gd name="connsiteX41" fmla="*/ 12192148 w 12192148"/>
                <a:gd name="connsiteY41" fmla="*/ 1941773 h 1941773"/>
                <a:gd name="connsiteX42" fmla="*/ 0 w 12192148"/>
                <a:gd name="connsiteY42" fmla="*/ 1941773 h 1941773"/>
                <a:gd name="connsiteX43" fmla="*/ 0 w 12192148"/>
                <a:gd name="connsiteY43" fmla="*/ 1896676 h 1941773"/>
                <a:gd name="connsiteX44" fmla="*/ 0 w 12192148"/>
                <a:gd name="connsiteY44" fmla="*/ 1573784 h 1941773"/>
                <a:gd name="connsiteX45" fmla="*/ 112847 w 12192148"/>
                <a:gd name="connsiteY45" fmla="*/ 1573784 h 1941773"/>
                <a:gd name="connsiteX46" fmla="*/ 293106 w 12192148"/>
                <a:gd name="connsiteY46" fmla="*/ 1573784 h 1941773"/>
                <a:gd name="connsiteX47" fmla="*/ 293106 w 12192148"/>
                <a:gd name="connsiteY47" fmla="*/ 411930 h 1941773"/>
                <a:gd name="connsiteX48" fmla="*/ 655428 w 12192148"/>
                <a:gd name="connsiteY48" fmla="*/ 411930 h 1941773"/>
                <a:gd name="connsiteX49" fmla="*/ 655428 w 12192148"/>
                <a:gd name="connsiteY49" fmla="*/ 1373100 h 1941773"/>
                <a:gd name="connsiteX50" fmla="*/ 791956 w 12192148"/>
                <a:gd name="connsiteY50" fmla="*/ 1188260 h 1941773"/>
                <a:gd name="connsiteX51" fmla="*/ 954739 w 12192148"/>
                <a:gd name="connsiteY51" fmla="*/ 1399506 h 1941773"/>
                <a:gd name="connsiteX52" fmla="*/ 1101768 w 12192148"/>
                <a:gd name="connsiteY52" fmla="*/ 1188260 h 1941773"/>
                <a:gd name="connsiteX53" fmla="*/ 1264551 w 12192148"/>
                <a:gd name="connsiteY53" fmla="*/ 1399506 h 1941773"/>
                <a:gd name="connsiteX54" fmla="*/ 1411580 w 12192148"/>
                <a:gd name="connsiteY54" fmla="*/ 1188260 h 1941773"/>
                <a:gd name="connsiteX55" fmla="*/ 1574363 w 12192148"/>
                <a:gd name="connsiteY55" fmla="*/ 1399506 h 1941773"/>
                <a:gd name="connsiteX56" fmla="*/ 1574363 w 12192148"/>
                <a:gd name="connsiteY56" fmla="*/ 1447036 h 1941773"/>
                <a:gd name="connsiteX57" fmla="*/ 1721393 w 12192148"/>
                <a:gd name="connsiteY57" fmla="*/ 1447036 h 1941773"/>
                <a:gd name="connsiteX58" fmla="*/ 1721393 w 12192148"/>
                <a:gd name="connsiteY58" fmla="*/ 1299164 h 1941773"/>
                <a:gd name="connsiteX59" fmla="*/ 1537606 w 12192148"/>
                <a:gd name="connsiteY59" fmla="*/ 1072074 h 1941773"/>
                <a:gd name="connsiteX60" fmla="*/ 1721393 w 12192148"/>
                <a:gd name="connsiteY60" fmla="*/ 844985 h 1941773"/>
                <a:gd name="connsiteX61" fmla="*/ 1721393 w 12192148"/>
                <a:gd name="connsiteY61" fmla="*/ 586208 h 1941773"/>
                <a:gd name="connsiteX62" fmla="*/ 1815912 w 12192148"/>
                <a:gd name="connsiteY62" fmla="*/ 586208 h 1941773"/>
                <a:gd name="connsiteX63" fmla="*/ 1815912 w 12192148"/>
                <a:gd name="connsiteY63" fmla="*/ 844985 h 1941773"/>
                <a:gd name="connsiteX64" fmla="*/ 1999699 w 12192148"/>
                <a:gd name="connsiteY64" fmla="*/ 1072074 h 1941773"/>
                <a:gd name="connsiteX65" fmla="*/ 1815912 w 12192148"/>
                <a:gd name="connsiteY65" fmla="*/ 1299164 h 1941773"/>
                <a:gd name="connsiteX66" fmla="*/ 1815912 w 12192148"/>
                <a:gd name="connsiteY66" fmla="*/ 1447036 h 1941773"/>
                <a:gd name="connsiteX67" fmla="*/ 1941937 w 12192148"/>
                <a:gd name="connsiteY67" fmla="*/ 1447036 h 1941773"/>
                <a:gd name="connsiteX68" fmla="*/ 1941937 w 12192148"/>
                <a:gd name="connsiteY68" fmla="*/ 1293883 h 1941773"/>
                <a:gd name="connsiteX69" fmla="*/ 2099469 w 12192148"/>
                <a:gd name="connsiteY69" fmla="*/ 1293883 h 1941773"/>
                <a:gd name="connsiteX70" fmla="*/ 2099469 w 12192148"/>
                <a:gd name="connsiteY70" fmla="*/ 1093199 h 1941773"/>
                <a:gd name="connsiteX71" fmla="*/ 2440788 w 12192148"/>
                <a:gd name="connsiteY71" fmla="*/ 1093199 h 1941773"/>
                <a:gd name="connsiteX72" fmla="*/ 2440788 w 12192148"/>
                <a:gd name="connsiteY72" fmla="*/ 517553 h 1941773"/>
                <a:gd name="connsiteX73" fmla="*/ 2897630 w 12192148"/>
                <a:gd name="connsiteY73" fmla="*/ 517553 h 1941773"/>
                <a:gd name="connsiteX74" fmla="*/ 2897630 w 12192148"/>
                <a:gd name="connsiteY74" fmla="*/ 1103761 h 1941773"/>
                <a:gd name="connsiteX75" fmla="*/ 3364974 w 12192148"/>
                <a:gd name="connsiteY75" fmla="*/ 1103761 h 1941773"/>
                <a:gd name="connsiteX76" fmla="*/ 3364974 w 12192148"/>
                <a:gd name="connsiteY76" fmla="*/ 739362 h 1941773"/>
                <a:gd name="connsiteX77" fmla="*/ 3879577 w 12192148"/>
                <a:gd name="connsiteY77" fmla="*/ 739362 h 1941773"/>
                <a:gd name="connsiteX78" fmla="*/ 3879577 w 12192148"/>
                <a:gd name="connsiteY78" fmla="*/ 1093199 h 1941773"/>
                <a:gd name="connsiteX79" fmla="*/ 4268157 w 12192148"/>
                <a:gd name="connsiteY79" fmla="*/ 1093199 h 1941773"/>
                <a:gd name="connsiteX80" fmla="*/ 4268157 w 12192148"/>
                <a:gd name="connsiteY80" fmla="*/ 924202 h 1941773"/>
                <a:gd name="connsiteX81" fmla="*/ 4530710 w 12192148"/>
                <a:gd name="connsiteY81" fmla="*/ 929483 h 1941773"/>
                <a:gd name="connsiteX82" fmla="*/ 4530710 w 12192148"/>
                <a:gd name="connsiteY82" fmla="*/ 781611 h 1941773"/>
                <a:gd name="connsiteX83" fmla="*/ 4798513 w 12192148"/>
                <a:gd name="connsiteY83" fmla="*/ 781611 h 1941773"/>
                <a:gd name="connsiteX84" fmla="*/ 4798513 w 12192148"/>
                <a:gd name="connsiteY84" fmla="*/ 918921 h 1941773"/>
                <a:gd name="connsiteX85" fmla="*/ 5055815 w 12192148"/>
                <a:gd name="connsiteY85" fmla="*/ 918921 h 1941773"/>
                <a:gd name="connsiteX86" fmla="*/ 5055815 w 12192148"/>
                <a:gd name="connsiteY86" fmla="*/ 765768 h 1941773"/>
                <a:gd name="connsiteX87" fmla="*/ 5307865 w 12192148"/>
                <a:gd name="connsiteY87" fmla="*/ 771049 h 1941773"/>
                <a:gd name="connsiteX88" fmla="*/ 5307865 w 12192148"/>
                <a:gd name="connsiteY88" fmla="*/ 0 h 1941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2192148" h="1941773">
                  <a:moveTo>
                    <a:pt x="5307865" y="0"/>
                  </a:moveTo>
                  <a:cubicBezTo>
                    <a:pt x="5307865" y="0"/>
                    <a:pt x="5307865" y="0"/>
                    <a:pt x="5817217" y="0"/>
                  </a:cubicBezTo>
                  <a:cubicBezTo>
                    <a:pt x="5817217" y="0"/>
                    <a:pt x="5817217" y="0"/>
                    <a:pt x="5817217" y="697113"/>
                  </a:cubicBezTo>
                  <a:cubicBezTo>
                    <a:pt x="5817217" y="697113"/>
                    <a:pt x="5817217" y="697113"/>
                    <a:pt x="6190042" y="697113"/>
                  </a:cubicBezTo>
                  <a:cubicBezTo>
                    <a:pt x="6190042" y="697113"/>
                    <a:pt x="6190042" y="697113"/>
                    <a:pt x="6190042" y="1325570"/>
                  </a:cubicBezTo>
                  <a:cubicBezTo>
                    <a:pt x="6190042" y="1325570"/>
                    <a:pt x="6190042" y="1325570"/>
                    <a:pt x="6489353" y="1325570"/>
                  </a:cubicBezTo>
                  <a:cubicBezTo>
                    <a:pt x="6489353" y="1325570"/>
                    <a:pt x="6489353" y="1325570"/>
                    <a:pt x="6489353" y="1114324"/>
                  </a:cubicBezTo>
                  <a:cubicBezTo>
                    <a:pt x="6489353" y="1114324"/>
                    <a:pt x="6489353" y="1114324"/>
                    <a:pt x="6898935" y="1114324"/>
                  </a:cubicBezTo>
                  <a:cubicBezTo>
                    <a:pt x="6898935" y="1114324"/>
                    <a:pt x="6898935" y="1114324"/>
                    <a:pt x="6898935" y="348556"/>
                  </a:cubicBezTo>
                  <a:cubicBezTo>
                    <a:pt x="6898935" y="348556"/>
                    <a:pt x="6898935" y="348556"/>
                    <a:pt x="7219249" y="348556"/>
                  </a:cubicBezTo>
                  <a:cubicBezTo>
                    <a:pt x="7219249" y="348556"/>
                    <a:pt x="7219249" y="348556"/>
                    <a:pt x="7219249" y="1093199"/>
                  </a:cubicBezTo>
                  <a:cubicBezTo>
                    <a:pt x="7219249" y="1093199"/>
                    <a:pt x="7219249" y="1093199"/>
                    <a:pt x="7413539" y="1093199"/>
                  </a:cubicBezTo>
                  <a:cubicBezTo>
                    <a:pt x="7413539" y="1093199"/>
                    <a:pt x="7413539" y="1093199"/>
                    <a:pt x="7413539" y="517553"/>
                  </a:cubicBezTo>
                  <a:cubicBezTo>
                    <a:pt x="7413539" y="517553"/>
                    <a:pt x="7413539" y="517553"/>
                    <a:pt x="7875631" y="517553"/>
                  </a:cubicBezTo>
                  <a:cubicBezTo>
                    <a:pt x="7875631" y="517553"/>
                    <a:pt x="7875631" y="517553"/>
                    <a:pt x="7875631" y="1103761"/>
                  </a:cubicBezTo>
                  <a:cubicBezTo>
                    <a:pt x="7875631" y="1103761"/>
                    <a:pt x="7875631" y="1103761"/>
                    <a:pt x="8342975" y="1103761"/>
                  </a:cubicBezTo>
                  <a:cubicBezTo>
                    <a:pt x="8342975" y="1103761"/>
                    <a:pt x="8342975" y="1103761"/>
                    <a:pt x="8342975" y="739362"/>
                  </a:cubicBezTo>
                  <a:cubicBezTo>
                    <a:pt x="8342975" y="739362"/>
                    <a:pt x="8342975" y="739362"/>
                    <a:pt x="8852328" y="739362"/>
                  </a:cubicBezTo>
                  <a:cubicBezTo>
                    <a:pt x="8852328" y="739362"/>
                    <a:pt x="8852328" y="739362"/>
                    <a:pt x="8852328" y="1093199"/>
                  </a:cubicBezTo>
                  <a:cubicBezTo>
                    <a:pt x="8852328" y="1093199"/>
                    <a:pt x="8852328" y="1093199"/>
                    <a:pt x="9240906" y="1093199"/>
                  </a:cubicBezTo>
                  <a:cubicBezTo>
                    <a:pt x="9240906" y="1093199"/>
                    <a:pt x="9240906" y="1093199"/>
                    <a:pt x="9240906" y="924202"/>
                  </a:cubicBezTo>
                  <a:cubicBezTo>
                    <a:pt x="9240906" y="924202"/>
                    <a:pt x="9240906" y="924202"/>
                    <a:pt x="9503459" y="929483"/>
                  </a:cubicBezTo>
                  <a:cubicBezTo>
                    <a:pt x="9503459" y="929483"/>
                    <a:pt x="9503459" y="929483"/>
                    <a:pt x="9503459" y="781611"/>
                  </a:cubicBezTo>
                  <a:cubicBezTo>
                    <a:pt x="9503459" y="781611"/>
                    <a:pt x="9503459" y="781611"/>
                    <a:pt x="9771263" y="781611"/>
                  </a:cubicBezTo>
                  <a:cubicBezTo>
                    <a:pt x="9771263" y="781611"/>
                    <a:pt x="9771263" y="781611"/>
                    <a:pt x="9771263" y="918921"/>
                  </a:cubicBezTo>
                  <a:cubicBezTo>
                    <a:pt x="9771263" y="918921"/>
                    <a:pt x="9771263" y="918921"/>
                    <a:pt x="10028565" y="918921"/>
                  </a:cubicBezTo>
                  <a:cubicBezTo>
                    <a:pt x="10028565" y="918921"/>
                    <a:pt x="10028565" y="918921"/>
                    <a:pt x="10028565" y="765768"/>
                  </a:cubicBezTo>
                  <a:cubicBezTo>
                    <a:pt x="10028565" y="765768"/>
                    <a:pt x="10028565" y="765768"/>
                    <a:pt x="10280615" y="771049"/>
                  </a:cubicBezTo>
                  <a:cubicBezTo>
                    <a:pt x="10280615" y="771049"/>
                    <a:pt x="10280615" y="771049"/>
                    <a:pt x="10280615" y="190122"/>
                  </a:cubicBezTo>
                  <a:cubicBezTo>
                    <a:pt x="10280615" y="190122"/>
                    <a:pt x="10280615" y="190122"/>
                    <a:pt x="10789968" y="190122"/>
                  </a:cubicBezTo>
                  <a:cubicBezTo>
                    <a:pt x="10789968" y="190122"/>
                    <a:pt x="10789968" y="190122"/>
                    <a:pt x="10789968" y="697113"/>
                  </a:cubicBezTo>
                  <a:cubicBezTo>
                    <a:pt x="10789968" y="697113"/>
                    <a:pt x="10789968" y="697113"/>
                    <a:pt x="11168044" y="697113"/>
                  </a:cubicBezTo>
                  <a:cubicBezTo>
                    <a:pt x="11168044" y="697113"/>
                    <a:pt x="11168044" y="697113"/>
                    <a:pt x="11168044" y="1621315"/>
                  </a:cubicBezTo>
                  <a:cubicBezTo>
                    <a:pt x="11168044" y="1621315"/>
                    <a:pt x="11168044" y="1621315"/>
                    <a:pt x="11467354" y="1621315"/>
                  </a:cubicBezTo>
                  <a:cubicBezTo>
                    <a:pt x="11467354" y="1621315"/>
                    <a:pt x="11467354" y="1621315"/>
                    <a:pt x="11467354" y="1114324"/>
                  </a:cubicBezTo>
                  <a:cubicBezTo>
                    <a:pt x="11467354" y="1114324"/>
                    <a:pt x="11467354" y="1114324"/>
                    <a:pt x="11871686" y="1114324"/>
                  </a:cubicBezTo>
                  <a:cubicBezTo>
                    <a:pt x="11871686" y="1114324"/>
                    <a:pt x="11871686" y="1114324"/>
                    <a:pt x="11871686" y="348556"/>
                  </a:cubicBezTo>
                  <a:cubicBezTo>
                    <a:pt x="11871686" y="348556"/>
                    <a:pt x="11871686" y="348556"/>
                    <a:pt x="12192000" y="348556"/>
                  </a:cubicBezTo>
                  <a:cubicBezTo>
                    <a:pt x="12192000" y="348556"/>
                    <a:pt x="12192000" y="348556"/>
                    <a:pt x="12192000" y="1754103"/>
                  </a:cubicBezTo>
                  <a:lnTo>
                    <a:pt x="12192000" y="1896676"/>
                  </a:lnTo>
                  <a:lnTo>
                    <a:pt x="12192148" y="1896676"/>
                  </a:lnTo>
                  <a:lnTo>
                    <a:pt x="12192148" y="1941773"/>
                  </a:lnTo>
                  <a:lnTo>
                    <a:pt x="0" y="1941773"/>
                  </a:lnTo>
                  <a:lnTo>
                    <a:pt x="0" y="1896676"/>
                  </a:lnTo>
                  <a:lnTo>
                    <a:pt x="0" y="1573784"/>
                  </a:lnTo>
                  <a:lnTo>
                    <a:pt x="112847" y="1573784"/>
                  </a:lnTo>
                  <a:cubicBezTo>
                    <a:pt x="165111" y="1573784"/>
                    <a:pt x="224842" y="1573784"/>
                    <a:pt x="293106" y="1573784"/>
                  </a:cubicBezTo>
                  <a:cubicBezTo>
                    <a:pt x="293106" y="1573784"/>
                    <a:pt x="293106" y="1573784"/>
                    <a:pt x="293106" y="411930"/>
                  </a:cubicBezTo>
                  <a:cubicBezTo>
                    <a:pt x="293106" y="411930"/>
                    <a:pt x="293106" y="411930"/>
                    <a:pt x="655428" y="411930"/>
                  </a:cubicBezTo>
                  <a:cubicBezTo>
                    <a:pt x="655428" y="411930"/>
                    <a:pt x="655428" y="411930"/>
                    <a:pt x="655428" y="1373100"/>
                  </a:cubicBezTo>
                  <a:cubicBezTo>
                    <a:pt x="676433" y="1315008"/>
                    <a:pt x="734194" y="1188260"/>
                    <a:pt x="791956" y="1188260"/>
                  </a:cubicBezTo>
                  <a:cubicBezTo>
                    <a:pt x="875973" y="1188260"/>
                    <a:pt x="954739" y="1399506"/>
                    <a:pt x="954739" y="1399506"/>
                  </a:cubicBezTo>
                  <a:cubicBezTo>
                    <a:pt x="954739" y="1399506"/>
                    <a:pt x="1023002" y="1188260"/>
                    <a:pt x="1101768" y="1188260"/>
                  </a:cubicBezTo>
                  <a:cubicBezTo>
                    <a:pt x="1180534" y="1188260"/>
                    <a:pt x="1264551" y="1399506"/>
                    <a:pt x="1264551" y="1399506"/>
                  </a:cubicBezTo>
                  <a:cubicBezTo>
                    <a:pt x="1264551" y="1399506"/>
                    <a:pt x="1332815" y="1188260"/>
                    <a:pt x="1411580" y="1188260"/>
                  </a:cubicBezTo>
                  <a:cubicBezTo>
                    <a:pt x="1490347" y="1188260"/>
                    <a:pt x="1574363" y="1399506"/>
                    <a:pt x="1574363" y="1399506"/>
                  </a:cubicBezTo>
                  <a:cubicBezTo>
                    <a:pt x="1574363" y="1399506"/>
                    <a:pt x="1574363" y="1399506"/>
                    <a:pt x="1574363" y="1447036"/>
                  </a:cubicBezTo>
                  <a:cubicBezTo>
                    <a:pt x="1574363" y="1447036"/>
                    <a:pt x="1574363" y="1447036"/>
                    <a:pt x="1721393" y="1447036"/>
                  </a:cubicBezTo>
                  <a:cubicBezTo>
                    <a:pt x="1721393" y="1447036"/>
                    <a:pt x="1721393" y="1447036"/>
                    <a:pt x="1721393" y="1299164"/>
                  </a:cubicBezTo>
                  <a:cubicBezTo>
                    <a:pt x="1616372" y="1278040"/>
                    <a:pt x="1537606" y="1182979"/>
                    <a:pt x="1537606" y="1072074"/>
                  </a:cubicBezTo>
                  <a:cubicBezTo>
                    <a:pt x="1537606" y="961170"/>
                    <a:pt x="1616372" y="866110"/>
                    <a:pt x="1721393" y="844985"/>
                  </a:cubicBezTo>
                  <a:cubicBezTo>
                    <a:pt x="1721393" y="844985"/>
                    <a:pt x="1721393" y="844985"/>
                    <a:pt x="1721393" y="586208"/>
                  </a:cubicBezTo>
                  <a:cubicBezTo>
                    <a:pt x="1721393" y="586208"/>
                    <a:pt x="1721393" y="586208"/>
                    <a:pt x="1815912" y="586208"/>
                  </a:cubicBezTo>
                  <a:cubicBezTo>
                    <a:pt x="1815912" y="586208"/>
                    <a:pt x="1815912" y="586208"/>
                    <a:pt x="1815912" y="844985"/>
                  </a:cubicBezTo>
                  <a:cubicBezTo>
                    <a:pt x="1920933" y="866110"/>
                    <a:pt x="1999699" y="961170"/>
                    <a:pt x="1999699" y="1072074"/>
                  </a:cubicBezTo>
                  <a:cubicBezTo>
                    <a:pt x="1999699" y="1188260"/>
                    <a:pt x="1920933" y="1278040"/>
                    <a:pt x="1815912" y="1299164"/>
                  </a:cubicBezTo>
                  <a:cubicBezTo>
                    <a:pt x="1815912" y="1299164"/>
                    <a:pt x="1815912" y="1299164"/>
                    <a:pt x="1815912" y="1447036"/>
                  </a:cubicBezTo>
                  <a:cubicBezTo>
                    <a:pt x="1815912" y="1447036"/>
                    <a:pt x="1815912" y="1447036"/>
                    <a:pt x="1941937" y="1447036"/>
                  </a:cubicBezTo>
                  <a:cubicBezTo>
                    <a:pt x="1941937" y="1447036"/>
                    <a:pt x="1941937" y="1447036"/>
                    <a:pt x="1941937" y="1293883"/>
                  </a:cubicBezTo>
                  <a:cubicBezTo>
                    <a:pt x="1941937" y="1293883"/>
                    <a:pt x="1941937" y="1293883"/>
                    <a:pt x="2099469" y="1293883"/>
                  </a:cubicBezTo>
                  <a:cubicBezTo>
                    <a:pt x="2099469" y="1293883"/>
                    <a:pt x="2099469" y="1293883"/>
                    <a:pt x="2099469" y="1093199"/>
                  </a:cubicBezTo>
                  <a:cubicBezTo>
                    <a:pt x="2099469" y="1093199"/>
                    <a:pt x="2099469" y="1093199"/>
                    <a:pt x="2440788" y="1093199"/>
                  </a:cubicBezTo>
                  <a:cubicBezTo>
                    <a:pt x="2440788" y="1093199"/>
                    <a:pt x="2440788" y="1093199"/>
                    <a:pt x="2440788" y="517553"/>
                  </a:cubicBezTo>
                  <a:cubicBezTo>
                    <a:pt x="2440788" y="517553"/>
                    <a:pt x="2440788" y="517553"/>
                    <a:pt x="2897630" y="517553"/>
                  </a:cubicBezTo>
                  <a:cubicBezTo>
                    <a:pt x="2897630" y="517553"/>
                    <a:pt x="2897630" y="517553"/>
                    <a:pt x="2897630" y="1103761"/>
                  </a:cubicBezTo>
                  <a:cubicBezTo>
                    <a:pt x="2897630" y="1103761"/>
                    <a:pt x="2897630" y="1103761"/>
                    <a:pt x="3364974" y="1103761"/>
                  </a:cubicBezTo>
                  <a:cubicBezTo>
                    <a:pt x="3364974" y="1103761"/>
                    <a:pt x="3364974" y="1103761"/>
                    <a:pt x="3364974" y="739362"/>
                  </a:cubicBezTo>
                  <a:cubicBezTo>
                    <a:pt x="3364974" y="739362"/>
                    <a:pt x="3364974" y="739362"/>
                    <a:pt x="3879577" y="739362"/>
                  </a:cubicBezTo>
                  <a:cubicBezTo>
                    <a:pt x="3879577" y="739362"/>
                    <a:pt x="3879577" y="739362"/>
                    <a:pt x="3879577" y="1093199"/>
                  </a:cubicBezTo>
                  <a:cubicBezTo>
                    <a:pt x="3879577" y="1093199"/>
                    <a:pt x="3879577" y="1093199"/>
                    <a:pt x="4268157" y="1093199"/>
                  </a:cubicBezTo>
                  <a:cubicBezTo>
                    <a:pt x="4268157" y="1093199"/>
                    <a:pt x="4268157" y="1093199"/>
                    <a:pt x="4268157" y="924202"/>
                  </a:cubicBezTo>
                  <a:cubicBezTo>
                    <a:pt x="4268157" y="924202"/>
                    <a:pt x="4268157" y="924202"/>
                    <a:pt x="4530710" y="929483"/>
                  </a:cubicBezTo>
                  <a:cubicBezTo>
                    <a:pt x="4530710" y="929483"/>
                    <a:pt x="4530710" y="929483"/>
                    <a:pt x="4530710" y="781611"/>
                  </a:cubicBezTo>
                  <a:cubicBezTo>
                    <a:pt x="4530710" y="781611"/>
                    <a:pt x="4530710" y="781611"/>
                    <a:pt x="4798513" y="781611"/>
                  </a:cubicBezTo>
                  <a:cubicBezTo>
                    <a:pt x="4798513" y="781611"/>
                    <a:pt x="4798513" y="781611"/>
                    <a:pt x="4798513" y="918921"/>
                  </a:cubicBezTo>
                  <a:cubicBezTo>
                    <a:pt x="4798513" y="918921"/>
                    <a:pt x="4798513" y="918921"/>
                    <a:pt x="5055815" y="918921"/>
                  </a:cubicBezTo>
                  <a:cubicBezTo>
                    <a:pt x="5055815" y="918921"/>
                    <a:pt x="5055815" y="918921"/>
                    <a:pt x="5055815" y="765768"/>
                  </a:cubicBezTo>
                  <a:cubicBezTo>
                    <a:pt x="5055815" y="765768"/>
                    <a:pt x="5055815" y="765768"/>
                    <a:pt x="5307865" y="771049"/>
                  </a:cubicBezTo>
                  <a:cubicBezTo>
                    <a:pt x="5307865" y="771049"/>
                    <a:pt x="5307865" y="771049"/>
                    <a:pt x="5307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BD62B17A-1725-49E8-9D1D-63830501112B}"/>
              </a:ext>
            </a:extLst>
          </p:cNvPr>
          <p:cNvGrpSpPr/>
          <p:nvPr/>
        </p:nvGrpSpPr>
        <p:grpSpPr>
          <a:xfrm>
            <a:off x="130076" y="4486734"/>
            <a:ext cx="2248626" cy="2225012"/>
            <a:chOff x="3175" y="1588"/>
            <a:chExt cx="4686300" cy="4637087"/>
          </a:xfrm>
          <a:solidFill>
            <a:schemeClr val="accent6"/>
          </a:solidFill>
        </p:grpSpPr>
        <p:sp>
          <p:nvSpPr>
            <p:cNvPr id="27" name="Rectangle 5">
              <a:extLst>
                <a:ext uri="{FF2B5EF4-FFF2-40B4-BE49-F238E27FC236}">
                  <a16:creationId xmlns="" xmlns:a16="http://schemas.microsoft.com/office/drawing/2014/main" id="{DE819105-5DB4-46DC-AC07-9DCB326E5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6">
              <a:extLst>
                <a:ext uri="{FF2B5EF4-FFF2-40B4-BE49-F238E27FC236}">
                  <a16:creationId xmlns="" xmlns:a16="http://schemas.microsoft.com/office/drawing/2014/main" id="{36DE6030-FB06-4F93-9784-7B79CD9D6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7">
              <a:extLst>
                <a:ext uri="{FF2B5EF4-FFF2-40B4-BE49-F238E27FC236}">
                  <a16:creationId xmlns="" xmlns:a16="http://schemas.microsoft.com/office/drawing/2014/main" id="{1176D955-10D7-4701-AAE0-C00F5ECC9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>
              <a:extLst>
                <a:ext uri="{FF2B5EF4-FFF2-40B4-BE49-F238E27FC236}">
                  <a16:creationId xmlns="" xmlns:a16="http://schemas.microsoft.com/office/drawing/2014/main" id="{418C6D0D-4DCF-44E2-8B94-E65CF4AC6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">
              <a:extLst>
                <a:ext uri="{FF2B5EF4-FFF2-40B4-BE49-F238E27FC236}">
                  <a16:creationId xmlns="" xmlns:a16="http://schemas.microsoft.com/office/drawing/2014/main" id="{E0FDA524-43DC-4623-B0B1-ACAE7E075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0">
              <a:extLst>
                <a:ext uri="{FF2B5EF4-FFF2-40B4-BE49-F238E27FC236}">
                  <a16:creationId xmlns="" xmlns:a16="http://schemas.microsoft.com/office/drawing/2014/main" id="{62F22C32-B45F-4588-96DE-460D2CEA2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>
              <a:extLst>
                <a:ext uri="{FF2B5EF4-FFF2-40B4-BE49-F238E27FC236}">
                  <a16:creationId xmlns="" xmlns:a16="http://schemas.microsoft.com/office/drawing/2014/main" id="{788FE555-3550-4100-805E-DDEBC7DD9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">
              <a:extLst>
                <a:ext uri="{FF2B5EF4-FFF2-40B4-BE49-F238E27FC236}">
                  <a16:creationId xmlns="" xmlns:a16="http://schemas.microsoft.com/office/drawing/2014/main" id="{5AFC136C-E42D-498A-AFDB-E1453B780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13">
              <a:extLst>
                <a:ext uri="{FF2B5EF4-FFF2-40B4-BE49-F238E27FC236}">
                  <a16:creationId xmlns="" xmlns:a16="http://schemas.microsoft.com/office/drawing/2014/main" id="{0EE3899C-AD24-4488-91A4-00B8CC014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4">
              <a:extLst>
                <a:ext uri="{FF2B5EF4-FFF2-40B4-BE49-F238E27FC236}">
                  <a16:creationId xmlns="" xmlns:a16="http://schemas.microsoft.com/office/drawing/2014/main" id="{C94665C3-4769-43CC-A1A3-0F3BCC0F3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">
              <a:extLst>
                <a:ext uri="{FF2B5EF4-FFF2-40B4-BE49-F238E27FC236}">
                  <a16:creationId xmlns="" xmlns:a16="http://schemas.microsoft.com/office/drawing/2014/main" id="{8D3DCA95-33B8-44E2-AEEE-5C19E3E47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6">
              <a:extLst>
                <a:ext uri="{FF2B5EF4-FFF2-40B4-BE49-F238E27FC236}">
                  <a16:creationId xmlns="" xmlns:a16="http://schemas.microsoft.com/office/drawing/2014/main" id="{91886D56-EE96-4F53-9CD0-B0A50C56E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7">
              <a:extLst>
                <a:ext uri="{FF2B5EF4-FFF2-40B4-BE49-F238E27FC236}">
                  <a16:creationId xmlns="" xmlns:a16="http://schemas.microsoft.com/office/drawing/2014/main" id="{38E352DA-DF6A-4693-B10F-F87894A2D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8">
              <a:extLst>
                <a:ext uri="{FF2B5EF4-FFF2-40B4-BE49-F238E27FC236}">
                  <a16:creationId xmlns="" xmlns:a16="http://schemas.microsoft.com/office/drawing/2014/main" id="{861D65DE-C61D-4510-8D5E-B209D4E21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9">
              <a:extLst>
                <a:ext uri="{FF2B5EF4-FFF2-40B4-BE49-F238E27FC236}">
                  <a16:creationId xmlns="" xmlns:a16="http://schemas.microsoft.com/office/drawing/2014/main" id="{60B4159A-905D-48AC-B807-B563304DB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20">
              <a:extLst>
                <a:ext uri="{FF2B5EF4-FFF2-40B4-BE49-F238E27FC236}">
                  <a16:creationId xmlns="" xmlns:a16="http://schemas.microsoft.com/office/drawing/2014/main" id="{A2F29FED-88D3-4C7D-A344-D892BC5E7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1">
              <a:extLst>
                <a:ext uri="{FF2B5EF4-FFF2-40B4-BE49-F238E27FC236}">
                  <a16:creationId xmlns="" xmlns:a16="http://schemas.microsoft.com/office/drawing/2014/main" id="{A2F96EA2-99F5-4C10-A2D7-4AD146A60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">
              <a:extLst>
                <a:ext uri="{FF2B5EF4-FFF2-40B4-BE49-F238E27FC236}">
                  <a16:creationId xmlns="" xmlns:a16="http://schemas.microsoft.com/office/drawing/2014/main" id="{1CDB6BEC-2086-4663-975D-06B72D1F1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3">
              <a:extLst>
                <a:ext uri="{FF2B5EF4-FFF2-40B4-BE49-F238E27FC236}">
                  <a16:creationId xmlns="" xmlns:a16="http://schemas.microsoft.com/office/drawing/2014/main" id="{CB9C93FB-FBF3-41C0-8B61-69D5A0473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4">
              <a:extLst>
                <a:ext uri="{FF2B5EF4-FFF2-40B4-BE49-F238E27FC236}">
                  <a16:creationId xmlns="" xmlns:a16="http://schemas.microsoft.com/office/drawing/2014/main" id="{95CD85C8-51E3-4D5E-8BC1-7CA4EAB8F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5">
              <a:extLst>
                <a:ext uri="{FF2B5EF4-FFF2-40B4-BE49-F238E27FC236}">
                  <a16:creationId xmlns="" xmlns:a16="http://schemas.microsoft.com/office/drawing/2014/main" id="{3BFA2418-58D9-463B-8641-192E25E85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6">
              <a:extLst>
                <a:ext uri="{FF2B5EF4-FFF2-40B4-BE49-F238E27FC236}">
                  <a16:creationId xmlns="" xmlns:a16="http://schemas.microsoft.com/office/drawing/2014/main" id="{5EE9D6E9-0BEE-4CEF-8EDB-EF1351A60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7">
              <a:extLst>
                <a:ext uri="{FF2B5EF4-FFF2-40B4-BE49-F238E27FC236}">
                  <a16:creationId xmlns="" xmlns:a16="http://schemas.microsoft.com/office/drawing/2014/main" id="{8C37EBE1-B90E-4F17-A9F9-3BD4276C2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8">
              <a:extLst>
                <a:ext uri="{FF2B5EF4-FFF2-40B4-BE49-F238E27FC236}">
                  <a16:creationId xmlns="" xmlns:a16="http://schemas.microsoft.com/office/drawing/2014/main" id="{90F50E58-71E9-43E2-9506-BAA380CDD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9">
              <a:extLst>
                <a:ext uri="{FF2B5EF4-FFF2-40B4-BE49-F238E27FC236}">
                  <a16:creationId xmlns="" xmlns:a16="http://schemas.microsoft.com/office/drawing/2014/main" id="{4DBF3AEE-1012-43E8-9EBA-706E82A50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30">
              <a:extLst>
                <a:ext uri="{FF2B5EF4-FFF2-40B4-BE49-F238E27FC236}">
                  <a16:creationId xmlns="" xmlns:a16="http://schemas.microsoft.com/office/drawing/2014/main" id="{7BEAB592-643D-4949-9BF5-0A6405E66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1">
              <a:extLst>
                <a:ext uri="{FF2B5EF4-FFF2-40B4-BE49-F238E27FC236}">
                  <a16:creationId xmlns="" xmlns:a16="http://schemas.microsoft.com/office/drawing/2014/main" id="{2555EA84-A00C-4B50-A5DE-B218CCDF8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2">
              <a:extLst>
                <a:ext uri="{FF2B5EF4-FFF2-40B4-BE49-F238E27FC236}">
                  <a16:creationId xmlns="" xmlns:a16="http://schemas.microsoft.com/office/drawing/2014/main" id="{6D28AE3B-F03F-408C-8836-47DB0EBE5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3">
              <a:extLst>
                <a:ext uri="{FF2B5EF4-FFF2-40B4-BE49-F238E27FC236}">
                  <a16:creationId xmlns="" xmlns:a16="http://schemas.microsoft.com/office/drawing/2014/main" id="{18772A9D-4ED2-46FF-B518-2243437CA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4">
              <a:extLst>
                <a:ext uri="{FF2B5EF4-FFF2-40B4-BE49-F238E27FC236}">
                  <a16:creationId xmlns="" xmlns:a16="http://schemas.microsoft.com/office/drawing/2014/main" id="{FB7CA4FA-7DF7-48C5-9F36-FDED2E1E1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35">
              <a:extLst>
                <a:ext uri="{FF2B5EF4-FFF2-40B4-BE49-F238E27FC236}">
                  <a16:creationId xmlns="" xmlns:a16="http://schemas.microsoft.com/office/drawing/2014/main" id="{3F87037C-2303-442A-9EC1-D7D5A7F1D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6">
              <a:extLst>
                <a:ext uri="{FF2B5EF4-FFF2-40B4-BE49-F238E27FC236}">
                  <a16:creationId xmlns="" xmlns:a16="http://schemas.microsoft.com/office/drawing/2014/main" id="{86BA7F3E-E19C-4615-BBB1-1CF2CA59D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7">
              <a:extLst>
                <a:ext uri="{FF2B5EF4-FFF2-40B4-BE49-F238E27FC236}">
                  <a16:creationId xmlns="" xmlns:a16="http://schemas.microsoft.com/office/drawing/2014/main" id="{50D48179-6FA6-4BE7-AAA0-0A623BECE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38">
              <a:extLst>
                <a:ext uri="{FF2B5EF4-FFF2-40B4-BE49-F238E27FC236}">
                  <a16:creationId xmlns="" xmlns:a16="http://schemas.microsoft.com/office/drawing/2014/main" id="{E31C3D43-36AA-4C42-A8F9-A3020C8A5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9">
              <a:extLst>
                <a:ext uri="{FF2B5EF4-FFF2-40B4-BE49-F238E27FC236}">
                  <a16:creationId xmlns="" xmlns:a16="http://schemas.microsoft.com/office/drawing/2014/main" id="{974D4C08-85C7-4F3B-A8D8-F75E90B3E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0">
              <a:extLst>
                <a:ext uri="{FF2B5EF4-FFF2-40B4-BE49-F238E27FC236}">
                  <a16:creationId xmlns="" xmlns:a16="http://schemas.microsoft.com/office/drawing/2014/main" id="{40572E18-1B63-40F3-B6E9-CB022046D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41">
              <a:extLst>
                <a:ext uri="{FF2B5EF4-FFF2-40B4-BE49-F238E27FC236}">
                  <a16:creationId xmlns="" xmlns:a16="http://schemas.microsoft.com/office/drawing/2014/main" id="{9CE2F97C-BCE4-4DA8-8524-BE509AF95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2">
              <a:extLst>
                <a:ext uri="{FF2B5EF4-FFF2-40B4-BE49-F238E27FC236}">
                  <a16:creationId xmlns="" xmlns:a16="http://schemas.microsoft.com/office/drawing/2014/main" id="{E1DA533C-6026-4AE3-A7FF-7E02ED4EC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3">
              <a:extLst>
                <a:ext uri="{FF2B5EF4-FFF2-40B4-BE49-F238E27FC236}">
                  <a16:creationId xmlns="" xmlns:a16="http://schemas.microsoft.com/office/drawing/2014/main" id="{F680E4D9-A7EC-4ABB-826C-64FB355CC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44">
              <a:extLst>
                <a:ext uri="{FF2B5EF4-FFF2-40B4-BE49-F238E27FC236}">
                  <a16:creationId xmlns="" xmlns:a16="http://schemas.microsoft.com/office/drawing/2014/main" id="{2AFEED65-484F-49D5-B1A8-A09B408FE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5">
              <a:extLst>
                <a:ext uri="{FF2B5EF4-FFF2-40B4-BE49-F238E27FC236}">
                  <a16:creationId xmlns="" xmlns:a16="http://schemas.microsoft.com/office/drawing/2014/main" id="{2B685833-FD6A-4301-B5D6-070B38008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6">
              <a:extLst>
                <a:ext uri="{FF2B5EF4-FFF2-40B4-BE49-F238E27FC236}">
                  <a16:creationId xmlns="" xmlns:a16="http://schemas.microsoft.com/office/drawing/2014/main" id="{582CF88B-AD1D-4CF8-9E08-6C2CD8042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47">
              <a:extLst>
                <a:ext uri="{FF2B5EF4-FFF2-40B4-BE49-F238E27FC236}">
                  <a16:creationId xmlns="" xmlns:a16="http://schemas.microsoft.com/office/drawing/2014/main" id="{9E2B3AA2-E901-4120-9834-5C1CA543B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48">
              <a:extLst>
                <a:ext uri="{FF2B5EF4-FFF2-40B4-BE49-F238E27FC236}">
                  <a16:creationId xmlns="" xmlns:a16="http://schemas.microsoft.com/office/drawing/2014/main" id="{77DB11D9-FA72-410B-A0B0-C16557E54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9">
              <a:extLst>
                <a:ext uri="{FF2B5EF4-FFF2-40B4-BE49-F238E27FC236}">
                  <a16:creationId xmlns="" xmlns:a16="http://schemas.microsoft.com/office/drawing/2014/main" id="{E8DCFB37-9013-4254-ABD1-E673DD44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0">
              <a:extLst>
                <a:ext uri="{FF2B5EF4-FFF2-40B4-BE49-F238E27FC236}">
                  <a16:creationId xmlns="" xmlns:a16="http://schemas.microsoft.com/office/drawing/2014/main" id="{832C7B59-365A-4334-8908-6E5A1725E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1">
              <a:extLst>
                <a:ext uri="{FF2B5EF4-FFF2-40B4-BE49-F238E27FC236}">
                  <a16:creationId xmlns="" xmlns:a16="http://schemas.microsoft.com/office/drawing/2014/main" id="{06FF40E4-1030-4CF1-9429-B44117C2E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52">
              <a:extLst>
                <a:ext uri="{FF2B5EF4-FFF2-40B4-BE49-F238E27FC236}">
                  <a16:creationId xmlns="" xmlns:a16="http://schemas.microsoft.com/office/drawing/2014/main" id="{5D48EA84-5312-4969-9CD8-9FCD8E522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3">
              <a:extLst>
                <a:ext uri="{FF2B5EF4-FFF2-40B4-BE49-F238E27FC236}">
                  <a16:creationId xmlns="" xmlns:a16="http://schemas.microsoft.com/office/drawing/2014/main" id="{D11978F5-DE12-4F3C-83A4-F8A103B3F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4">
              <a:extLst>
                <a:ext uri="{FF2B5EF4-FFF2-40B4-BE49-F238E27FC236}">
                  <a16:creationId xmlns="" xmlns:a16="http://schemas.microsoft.com/office/drawing/2014/main" id="{06137450-B58F-4522-BAC7-E98510519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55">
              <a:extLst>
                <a:ext uri="{FF2B5EF4-FFF2-40B4-BE49-F238E27FC236}">
                  <a16:creationId xmlns="" xmlns:a16="http://schemas.microsoft.com/office/drawing/2014/main" id="{8B463AC3-9445-47D9-BF8B-C05EC146E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6">
              <a:extLst>
                <a:ext uri="{FF2B5EF4-FFF2-40B4-BE49-F238E27FC236}">
                  <a16:creationId xmlns="" xmlns:a16="http://schemas.microsoft.com/office/drawing/2014/main" id="{EAC56BBF-890E-4F2C-B54D-6A9BFBAF3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7">
              <a:extLst>
                <a:ext uri="{FF2B5EF4-FFF2-40B4-BE49-F238E27FC236}">
                  <a16:creationId xmlns="" xmlns:a16="http://schemas.microsoft.com/office/drawing/2014/main" id="{66143911-43DE-4ACA-B9D8-266F62F9D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">
              <a:extLst>
                <a:ext uri="{FF2B5EF4-FFF2-40B4-BE49-F238E27FC236}">
                  <a16:creationId xmlns="" xmlns:a16="http://schemas.microsoft.com/office/drawing/2014/main" id="{F10A7B96-1CB9-4E74-BEFA-97D6F261E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59">
              <a:extLst>
                <a:ext uri="{FF2B5EF4-FFF2-40B4-BE49-F238E27FC236}">
                  <a16:creationId xmlns="" xmlns:a16="http://schemas.microsoft.com/office/drawing/2014/main" id="{83E0445C-8F2F-4027-8FC2-8D4BC792F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60">
              <a:extLst>
                <a:ext uri="{FF2B5EF4-FFF2-40B4-BE49-F238E27FC236}">
                  <a16:creationId xmlns="" xmlns:a16="http://schemas.microsoft.com/office/drawing/2014/main" id="{EBDA6985-5DFF-491C-B20A-30949167D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1">
              <a:extLst>
                <a:ext uri="{FF2B5EF4-FFF2-40B4-BE49-F238E27FC236}">
                  <a16:creationId xmlns="" xmlns:a16="http://schemas.microsoft.com/office/drawing/2014/main" id="{6BE22C1C-E80D-44A2-A674-AD2AAE298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2">
              <a:extLst>
                <a:ext uri="{FF2B5EF4-FFF2-40B4-BE49-F238E27FC236}">
                  <a16:creationId xmlns="" xmlns:a16="http://schemas.microsoft.com/office/drawing/2014/main" id="{2AB0E527-1719-48F6-8069-7D730AC89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63">
              <a:extLst>
                <a:ext uri="{FF2B5EF4-FFF2-40B4-BE49-F238E27FC236}">
                  <a16:creationId xmlns="" xmlns:a16="http://schemas.microsoft.com/office/drawing/2014/main" id="{025B8DA8-08A0-45FF-8994-554441F8B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64">
              <a:extLst>
                <a:ext uri="{FF2B5EF4-FFF2-40B4-BE49-F238E27FC236}">
                  <a16:creationId xmlns="" xmlns:a16="http://schemas.microsoft.com/office/drawing/2014/main" id="{C614A04A-6BF5-44BC-AA3D-D103994F3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5">
              <a:extLst>
                <a:ext uri="{FF2B5EF4-FFF2-40B4-BE49-F238E27FC236}">
                  <a16:creationId xmlns="" xmlns:a16="http://schemas.microsoft.com/office/drawing/2014/main" id="{473CB7AA-2239-4F3C-92D1-EEA661827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66">
              <a:extLst>
                <a:ext uri="{FF2B5EF4-FFF2-40B4-BE49-F238E27FC236}">
                  <a16:creationId xmlns="" xmlns:a16="http://schemas.microsoft.com/office/drawing/2014/main" id="{326689CF-C9F2-4A33-8928-D782C4BF9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7">
              <a:extLst>
                <a:ext uri="{FF2B5EF4-FFF2-40B4-BE49-F238E27FC236}">
                  <a16:creationId xmlns="" xmlns:a16="http://schemas.microsoft.com/office/drawing/2014/main" id="{D67486E1-5A31-446D-8510-8F9A95789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8">
              <a:extLst>
                <a:ext uri="{FF2B5EF4-FFF2-40B4-BE49-F238E27FC236}">
                  <a16:creationId xmlns="" xmlns:a16="http://schemas.microsoft.com/office/drawing/2014/main" id="{591A3D3B-DCD3-4BBA-8AFA-D6319CDCE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69">
              <a:extLst>
                <a:ext uri="{FF2B5EF4-FFF2-40B4-BE49-F238E27FC236}">
                  <a16:creationId xmlns="" xmlns:a16="http://schemas.microsoft.com/office/drawing/2014/main" id="{B16FE9EB-FA11-4DE8-8051-1F672E7FB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70">
              <a:extLst>
                <a:ext uri="{FF2B5EF4-FFF2-40B4-BE49-F238E27FC236}">
                  <a16:creationId xmlns="" xmlns:a16="http://schemas.microsoft.com/office/drawing/2014/main" id="{D8A69B76-0966-498E-A6B9-133791937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1">
              <a:extLst>
                <a:ext uri="{FF2B5EF4-FFF2-40B4-BE49-F238E27FC236}">
                  <a16:creationId xmlns="" xmlns:a16="http://schemas.microsoft.com/office/drawing/2014/main" id="{1BB2744C-1408-49B5-86B7-C127937FD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72">
              <a:extLst>
                <a:ext uri="{FF2B5EF4-FFF2-40B4-BE49-F238E27FC236}">
                  <a16:creationId xmlns="" xmlns:a16="http://schemas.microsoft.com/office/drawing/2014/main" id="{A81B684F-8D94-4A4B-AC88-6DB5D5C39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73">
              <a:extLst>
                <a:ext uri="{FF2B5EF4-FFF2-40B4-BE49-F238E27FC236}">
                  <a16:creationId xmlns="" xmlns:a16="http://schemas.microsoft.com/office/drawing/2014/main" id="{F4D0A8A3-8EAF-44EF-A4D1-5BDB9AB49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74">
              <a:extLst>
                <a:ext uri="{FF2B5EF4-FFF2-40B4-BE49-F238E27FC236}">
                  <a16:creationId xmlns="" xmlns:a16="http://schemas.microsoft.com/office/drawing/2014/main" id="{1004FD0D-956B-44AA-8137-745DACDD1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5">
              <a:extLst>
                <a:ext uri="{FF2B5EF4-FFF2-40B4-BE49-F238E27FC236}">
                  <a16:creationId xmlns="" xmlns:a16="http://schemas.microsoft.com/office/drawing/2014/main" id="{9797B368-1130-489F-ADE8-187178172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6">
              <a:extLst>
                <a:ext uri="{FF2B5EF4-FFF2-40B4-BE49-F238E27FC236}">
                  <a16:creationId xmlns="" xmlns:a16="http://schemas.microsoft.com/office/drawing/2014/main" id="{86E80B01-335E-419F-83D7-63973D0B2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77">
              <a:extLst>
                <a:ext uri="{FF2B5EF4-FFF2-40B4-BE49-F238E27FC236}">
                  <a16:creationId xmlns="" xmlns:a16="http://schemas.microsoft.com/office/drawing/2014/main" id="{8A36AB3D-F4F4-41FA-86AC-7582D7731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8">
              <a:extLst>
                <a:ext uri="{FF2B5EF4-FFF2-40B4-BE49-F238E27FC236}">
                  <a16:creationId xmlns="" xmlns:a16="http://schemas.microsoft.com/office/drawing/2014/main" id="{D0B91DA6-62CD-4B74-BEAD-350F00A98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9">
              <a:extLst>
                <a:ext uri="{FF2B5EF4-FFF2-40B4-BE49-F238E27FC236}">
                  <a16:creationId xmlns="" xmlns:a16="http://schemas.microsoft.com/office/drawing/2014/main" id="{F2963009-EFDA-46D5-97E1-CED1BDED0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80">
              <a:extLst>
                <a:ext uri="{FF2B5EF4-FFF2-40B4-BE49-F238E27FC236}">
                  <a16:creationId xmlns="" xmlns:a16="http://schemas.microsoft.com/office/drawing/2014/main" id="{B7D31B82-341D-42B0-B652-B356C0DCD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1">
              <a:extLst>
                <a:ext uri="{FF2B5EF4-FFF2-40B4-BE49-F238E27FC236}">
                  <a16:creationId xmlns="" xmlns:a16="http://schemas.microsoft.com/office/drawing/2014/main" id="{C51B6370-9A36-4609-A870-D846C694B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2">
              <a:extLst>
                <a:ext uri="{FF2B5EF4-FFF2-40B4-BE49-F238E27FC236}">
                  <a16:creationId xmlns="" xmlns:a16="http://schemas.microsoft.com/office/drawing/2014/main" id="{2FEA0319-90E8-4FF0-8B66-F4745ED35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83">
              <a:extLst>
                <a:ext uri="{FF2B5EF4-FFF2-40B4-BE49-F238E27FC236}">
                  <a16:creationId xmlns="" xmlns:a16="http://schemas.microsoft.com/office/drawing/2014/main" id="{29AA625D-F1C2-4BA7-9A85-815E507F7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4">
              <a:extLst>
                <a:ext uri="{FF2B5EF4-FFF2-40B4-BE49-F238E27FC236}">
                  <a16:creationId xmlns="" xmlns:a16="http://schemas.microsoft.com/office/drawing/2014/main" id="{E7A83AF3-7714-40C4-9D71-F9650A97D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85">
              <a:extLst>
                <a:ext uri="{FF2B5EF4-FFF2-40B4-BE49-F238E27FC236}">
                  <a16:creationId xmlns="" xmlns:a16="http://schemas.microsoft.com/office/drawing/2014/main" id="{B914F548-3C6F-4A19-9494-0DD416812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86">
              <a:extLst>
                <a:ext uri="{FF2B5EF4-FFF2-40B4-BE49-F238E27FC236}">
                  <a16:creationId xmlns="" xmlns:a16="http://schemas.microsoft.com/office/drawing/2014/main" id="{999599C1-C47D-4ECE-A21E-234B90C2E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87">
              <a:extLst>
                <a:ext uri="{FF2B5EF4-FFF2-40B4-BE49-F238E27FC236}">
                  <a16:creationId xmlns="" xmlns:a16="http://schemas.microsoft.com/office/drawing/2014/main" id="{9CCBBC56-3BE6-40FB-8761-A66D226FE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88">
              <a:extLst>
                <a:ext uri="{FF2B5EF4-FFF2-40B4-BE49-F238E27FC236}">
                  <a16:creationId xmlns="" xmlns:a16="http://schemas.microsoft.com/office/drawing/2014/main" id="{8B481B5D-1E70-45C3-AEAC-A27A0E720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89">
              <a:extLst>
                <a:ext uri="{FF2B5EF4-FFF2-40B4-BE49-F238E27FC236}">
                  <a16:creationId xmlns="" xmlns:a16="http://schemas.microsoft.com/office/drawing/2014/main" id="{BA1D8568-40F5-416F-8677-897AFEE21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0">
              <a:extLst>
                <a:ext uri="{FF2B5EF4-FFF2-40B4-BE49-F238E27FC236}">
                  <a16:creationId xmlns="" xmlns:a16="http://schemas.microsoft.com/office/drawing/2014/main" id="{6B553A95-8E71-40B6-86F2-BBB6CEDD8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1">
              <a:extLst>
                <a:ext uri="{FF2B5EF4-FFF2-40B4-BE49-F238E27FC236}">
                  <a16:creationId xmlns="" xmlns:a16="http://schemas.microsoft.com/office/drawing/2014/main" id="{D4ED0FD4-2791-431F-997B-3B45191C1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92">
              <a:extLst>
                <a:ext uri="{FF2B5EF4-FFF2-40B4-BE49-F238E27FC236}">
                  <a16:creationId xmlns="" xmlns:a16="http://schemas.microsoft.com/office/drawing/2014/main" id="{3665DE63-5009-48D7-9E2C-E927170D4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3">
              <a:extLst>
                <a:ext uri="{FF2B5EF4-FFF2-40B4-BE49-F238E27FC236}">
                  <a16:creationId xmlns="" xmlns:a16="http://schemas.microsoft.com/office/drawing/2014/main" id="{20F8CB5F-15A4-4101-ADD3-5516C7CFA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4">
              <a:extLst>
                <a:ext uri="{FF2B5EF4-FFF2-40B4-BE49-F238E27FC236}">
                  <a16:creationId xmlns="" xmlns:a16="http://schemas.microsoft.com/office/drawing/2014/main" id="{F195254C-B7F7-4F24-9DC9-B392E12DF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95">
              <a:extLst>
                <a:ext uri="{FF2B5EF4-FFF2-40B4-BE49-F238E27FC236}">
                  <a16:creationId xmlns="" xmlns:a16="http://schemas.microsoft.com/office/drawing/2014/main" id="{EA840885-7D19-4CAB-8ED7-22AFD3EF0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6">
              <a:extLst>
                <a:ext uri="{FF2B5EF4-FFF2-40B4-BE49-F238E27FC236}">
                  <a16:creationId xmlns="" xmlns:a16="http://schemas.microsoft.com/office/drawing/2014/main" id="{1AC4AD05-693F-4C88-B485-79833C997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7">
              <a:extLst>
                <a:ext uri="{FF2B5EF4-FFF2-40B4-BE49-F238E27FC236}">
                  <a16:creationId xmlns="" xmlns:a16="http://schemas.microsoft.com/office/drawing/2014/main" id="{666541C1-D7C6-4D5F-AF16-6A839D76F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98">
              <a:extLst>
                <a:ext uri="{FF2B5EF4-FFF2-40B4-BE49-F238E27FC236}">
                  <a16:creationId xmlns="" xmlns:a16="http://schemas.microsoft.com/office/drawing/2014/main" id="{3C7CEAEE-7472-4ED9-94BF-0598489AD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9">
              <a:extLst>
                <a:ext uri="{FF2B5EF4-FFF2-40B4-BE49-F238E27FC236}">
                  <a16:creationId xmlns="" xmlns:a16="http://schemas.microsoft.com/office/drawing/2014/main" id="{EC6414C8-278E-4F46-AD6D-24C0962AA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00">
              <a:extLst>
                <a:ext uri="{FF2B5EF4-FFF2-40B4-BE49-F238E27FC236}">
                  <a16:creationId xmlns="" xmlns:a16="http://schemas.microsoft.com/office/drawing/2014/main" id="{4135BE9C-72D5-4576-8890-AE504690A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01">
              <a:extLst>
                <a:ext uri="{FF2B5EF4-FFF2-40B4-BE49-F238E27FC236}">
                  <a16:creationId xmlns="" xmlns:a16="http://schemas.microsoft.com/office/drawing/2014/main" id="{7DFFFF19-B354-48C6-9DBC-978990455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02">
              <a:extLst>
                <a:ext uri="{FF2B5EF4-FFF2-40B4-BE49-F238E27FC236}">
                  <a16:creationId xmlns="" xmlns:a16="http://schemas.microsoft.com/office/drawing/2014/main" id="{9DA132F7-FC04-49FE-B13F-CABFE9039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3">
              <a:extLst>
                <a:ext uri="{FF2B5EF4-FFF2-40B4-BE49-F238E27FC236}">
                  <a16:creationId xmlns="" xmlns:a16="http://schemas.microsoft.com/office/drawing/2014/main" id="{F707C6BE-0D06-4FFF-941B-8141E1FB0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04">
              <a:extLst>
                <a:ext uri="{FF2B5EF4-FFF2-40B4-BE49-F238E27FC236}">
                  <a16:creationId xmlns="" xmlns:a16="http://schemas.microsoft.com/office/drawing/2014/main" id="{66AD34D4-D5AF-44CE-828C-70C26CA1C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188" y="966788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05">
              <a:extLst>
                <a:ext uri="{FF2B5EF4-FFF2-40B4-BE49-F238E27FC236}">
                  <a16:creationId xmlns="" xmlns:a16="http://schemas.microsoft.com/office/drawing/2014/main" id="{6BE6EA7D-4D6A-40A9-914C-3C8B8947A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1938338"/>
              <a:ext cx="736600" cy="241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06">
              <a:extLst>
                <a:ext uri="{FF2B5EF4-FFF2-40B4-BE49-F238E27FC236}">
                  <a16:creationId xmlns="" xmlns:a16="http://schemas.microsoft.com/office/drawing/2014/main" id="{DF0C5101-559D-40FA-960A-D72D4EB95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8" y="1855788"/>
              <a:ext cx="187325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07">
              <a:extLst>
                <a:ext uri="{FF2B5EF4-FFF2-40B4-BE49-F238E27FC236}">
                  <a16:creationId xmlns="" xmlns:a16="http://schemas.microsoft.com/office/drawing/2014/main" id="{F8E12AEC-DA90-401E-94A4-E0858BC03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08">
              <a:extLst>
                <a:ext uri="{FF2B5EF4-FFF2-40B4-BE49-F238E27FC236}">
                  <a16:creationId xmlns="" xmlns:a16="http://schemas.microsoft.com/office/drawing/2014/main" id="{9F873FB8-662E-40F6-8787-B42B0F67E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09">
              <a:extLst>
                <a:ext uri="{FF2B5EF4-FFF2-40B4-BE49-F238E27FC236}">
                  <a16:creationId xmlns="" xmlns:a16="http://schemas.microsoft.com/office/drawing/2014/main" id="{4E1F0F9F-9EBA-4F27-8CE9-9BD9A3FE2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10">
              <a:extLst>
                <a:ext uri="{FF2B5EF4-FFF2-40B4-BE49-F238E27FC236}">
                  <a16:creationId xmlns="" xmlns:a16="http://schemas.microsoft.com/office/drawing/2014/main" id="{710444E4-A343-4CA2-AD27-64916BBAB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1">
              <a:extLst>
                <a:ext uri="{FF2B5EF4-FFF2-40B4-BE49-F238E27FC236}">
                  <a16:creationId xmlns="" xmlns:a16="http://schemas.microsoft.com/office/drawing/2014/main" id="{8F7DBF22-F2C7-46CA-B179-8E91D54E1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2">
              <a:extLst>
                <a:ext uri="{FF2B5EF4-FFF2-40B4-BE49-F238E27FC236}">
                  <a16:creationId xmlns="" xmlns:a16="http://schemas.microsoft.com/office/drawing/2014/main" id="{209BCE25-38EE-48B7-822C-79B0EE0A5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3">
              <a:extLst>
                <a:ext uri="{FF2B5EF4-FFF2-40B4-BE49-F238E27FC236}">
                  <a16:creationId xmlns="" xmlns:a16="http://schemas.microsoft.com/office/drawing/2014/main" id="{425F2677-F7F1-45B4-A795-5CBB310FB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14">
              <a:extLst>
                <a:ext uri="{FF2B5EF4-FFF2-40B4-BE49-F238E27FC236}">
                  <a16:creationId xmlns="" xmlns:a16="http://schemas.microsoft.com/office/drawing/2014/main" id="{6CE6152C-EB38-4D0B-93BD-B058186C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15">
              <a:extLst>
                <a:ext uri="{FF2B5EF4-FFF2-40B4-BE49-F238E27FC236}">
                  <a16:creationId xmlns="" xmlns:a16="http://schemas.microsoft.com/office/drawing/2014/main" id="{5E60347D-F0A9-4A58-A6CB-2361F02A2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16">
              <a:extLst>
                <a:ext uri="{FF2B5EF4-FFF2-40B4-BE49-F238E27FC236}">
                  <a16:creationId xmlns="" xmlns:a16="http://schemas.microsoft.com/office/drawing/2014/main" id="{FCF93B89-6FA9-47AB-96B1-3AD268269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17">
              <a:extLst>
                <a:ext uri="{FF2B5EF4-FFF2-40B4-BE49-F238E27FC236}">
                  <a16:creationId xmlns="" xmlns:a16="http://schemas.microsoft.com/office/drawing/2014/main" id="{246BFEA0-B911-43EE-A56A-7C2AA169C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8">
              <a:extLst>
                <a:ext uri="{FF2B5EF4-FFF2-40B4-BE49-F238E27FC236}">
                  <a16:creationId xmlns="" xmlns:a16="http://schemas.microsoft.com/office/drawing/2014/main" id="{94F5F43D-1DD4-4645-9351-EBC381083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9">
              <a:extLst>
                <a:ext uri="{FF2B5EF4-FFF2-40B4-BE49-F238E27FC236}">
                  <a16:creationId xmlns="" xmlns:a16="http://schemas.microsoft.com/office/drawing/2014/main" id="{C30FB6B9-A360-434A-9A35-37CA00C92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20">
              <a:extLst>
                <a:ext uri="{FF2B5EF4-FFF2-40B4-BE49-F238E27FC236}">
                  <a16:creationId xmlns="" xmlns:a16="http://schemas.microsoft.com/office/drawing/2014/main" id="{270692D5-6393-459F-ADB7-A1EF3638B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21">
              <a:extLst>
                <a:ext uri="{FF2B5EF4-FFF2-40B4-BE49-F238E27FC236}">
                  <a16:creationId xmlns="" xmlns:a16="http://schemas.microsoft.com/office/drawing/2014/main" id="{3FAAB7DC-1D26-44D1-A706-A324450B1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22">
              <a:extLst>
                <a:ext uri="{FF2B5EF4-FFF2-40B4-BE49-F238E27FC236}">
                  <a16:creationId xmlns="" xmlns:a16="http://schemas.microsoft.com/office/drawing/2014/main" id="{9F904936-C691-463E-9C5E-16E122794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23">
              <a:extLst>
                <a:ext uri="{FF2B5EF4-FFF2-40B4-BE49-F238E27FC236}">
                  <a16:creationId xmlns="" xmlns:a16="http://schemas.microsoft.com/office/drawing/2014/main" id="{CAE3A756-8B33-4EA7-A47F-E668268F4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2192338"/>
              <a:ext cx="736600" cy="242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24">
              <a:extLst>
                <a:ext uri="{FF2B5EF4-FFF2-40B4-BE49-F238E27FC236}">
                  <a16:creationId xmlns="" xmlns:a16="http://schemas.microsoft.com/office/drawing/2014/main" id="{445B16B6-E8FB-4AAC-B908-419B0DF7B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25">
              <a:extLst>
                <a:ext uri="{FF2B5EF4-FFF2-40B4-BE49-F238E27FC236}">
                  <a16:creationId xmlns="" xmlns:a16="http://schemas.microsoft.com/office/drawing/2014/main" id="{00447FA8-67FA-4C6F-92DF-7AF0E1C96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="" xmlns:a16="http://schemas.microsoft.com/office/drawing/2014/main" id="{7B93D85D-4E62-4F21-90D9-61D4D18814A2}"/>
              </a:ext>
            </a:extLst>
          </p:cNvPr>
          <p:cNvGrpSpPr/>
          <p:nvPr/>
        </p:nvGrpSpPr>
        <p:grpSpPr>
          <a:xfrm>
            <a:off x="-54500" y="6688382"/>
            <a:ext cx="12301000" cy="170806"/>
            <a:chOff x="-48040" y="6512575"/>
            <a:chExt cx="12301000" cy="364176"/>
          </a:xfrm>
        </p:grpSpPr>
        <p:sp>
          <p:nvSpPr>
            <p:cNvPr id="153" name="Rectangle 152">
              <a:extLst>
                <a:ext uri="{FF2B5EF4-FFF2-40B4-BE49-F238E27FC236}">
                  <a16:creationId xmlns="" xmlns:a16="http://schemas.microsoft.com/office/drawing/2014/main" id="{7C563450-2758-4CB5-BD85-5D057A09B1E6}"/>
                </a:ext>
              </a:extLst>
            </p:cNvPr>
            <p:cNvSpPr/>
            <p:nvPr/>
          </p:nvSpPr>
          <p:spPr>
            <a:xfrm>
              <a:off x="0" y="6512575"/>
              <a:ext cx="12252960" cy="3641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="" xmlns:a16="http://schemas.microsoft.com/office/drawing/2014/main" id="{8D04B00D-95B6-4EC7-8EF8-1E40F8F8E45F}"/>
                </a:ext>
              </a:extLst>
            </p:cNvPr>
            <p:cNvSpPr/>
            <p:nvPr/>
          </p:nvSpPr>
          <p:spPr>
            <a:xfrm>
              <a:off x="-48040" y="6526705"/>
              <a:ext cx="12240040" cy="347675"/>
            </a:xfrm>
            <a:custGeom>
              <a:avLst/>
              <a:gdLst>
                <a:gd name="connsiteX0" fmla="*/ 12135116 w 12240040"/>
                <a:gd name="connsiteY0" fmla="*/ 0 h 347675"/>
                <a:gd name="connsiteX1" fmla="*/ 12240040 w 12240040"/>
                <a:gd name="connsiteY1" fmla="*/ 0 h 347675"/>
                <a:gd name="connsiteX2" fmla="*/ 12075846 w 12240040"/>
                <a:gd name="connsiteY2" fmla="*/ 347675 h 347675"/>
                <a:gd name="connsiteX3" fmla="*/ 11970922 w 12240040"/>
                <a:gd name="connsiteY3" fmla="*/ 347675 h 347675"/>
                <a:gd name="connsiteX4" fmla="*/ 11930117 w 12240040"/>
                <a:gd name="connsiteY4" fmla="*/ 0 h 347675"/>
                <a:gd name="connsiteX5" fmla="*/ 12035041 w 12240040"/>
                <a:gd name="connsiteY5" fmla="*/ 0 h 347675"/>
                <a:gd name="connsiteX6" fmla="*/ 11870847 w 12240040"/>
                <a:gd name="connsiteY6" fmla="*/ 347675 h 347675"/>
                <a:gd name="connsiteX7" fmla="*/ 11765923 w 12240040"/>
                <a:gd name="connsiteY7" fmla="*/ 347675 h 347675"/>
                <a:gd name="connsiteX8" fmla="*/ 11725116 w 12240040"/>
                <a:gd name="connsiteY8" fmla="*/ 0 h 347675"/>
                <a:gd name="connsiteX9" fmla="*/ 11830040 w 12240040"/>
                <a:gd name="connsiteY9" fmla="*/ 0 h 347675"/>
                <a:gd name="connsiteX10" fmla="*/ 11665846 w 12240040"/>
                <a:gd name="connsiteY10" fmla="*/ 347675 h 347675"/>
                <a:gd name="connsiteX11" fmla="*/ 11560922 w 12240040"/>
                <a:gd name="connsiteY11" fmla="*/ 347675 h 347675"/>
                <a:gd name="connsiteX12" fmla="*/ 11520115 w 12240040"/>
                <a:gd name="connsiteY12" fmla="*/ 0 h 347675"/>
                <a:gd name="connsiteX13" fmla="*/ 11625039 w 12240040"/>
                <a:gd name="connsiteY13" fmla="*/ 0 h 347675"/>
                <a:gd name="connsiteX14" fmla="*/ 11460845 w 12240040"/>
                <a:gd name="connsiteY14" fmla="*/ 347675 h 347675"/>
                <a:gd name="connsiteX15" fmla="*/ 11355921 w 12240040"/>
                <a:gd name="connsiteY15" fmla="*/ 347675 h 347675"/>
                <a:gd name="connsiteX16" fmla="*/ 11315114 w 12240040"/>
                <a:gd name="connsiteY16" fmla="*/ 0 h 347675"/>
                <a:gd name="connsiteX17" fmla="*/ 11420038 w 12240040"/>
                <a:gd name="connsiteY17" fmla="*/ 0 h 347675"/>
                <a:gd name="connsiteX18" fmla="*/ 11255844 w 12240040"/>
                <a:gd name="connsiteY18" fmla="*/ 347675 h 347675"/>
                <a:gd name="connsiteX19" fmla="*/ 11150920 w 12240040"/>
                <a:gd name="connsiteY19" fmla="*/ 347675 h 347675"/>
                <a:gd name="connsiteX20" fmla="*/ 11110113 w 12240040"/>
                <a:gd name="connsiteY20" fmla="*/ 0 h 347675"/>
                <a:gd name="connsiteX21" fmla="*/ 11215037 w 12240040"/>
                <a:gd name="connsiteY21" fmla="*/ 0 h 347675"/>
                <a:gd name="connsiteX22" fmla="*/ 11050843 w 12240040"/>
                <a:gd name="connsiteY22" fmla="*/ 347675 h 347675"/>
                <a:gd name="connsiteX23" fmla="*/ 10945919 w 12240040"/>
                <a:gd name="connsiteY23" fmla="*/ 347675 h 347675"/>
                <a:gd name="connsiteX24" fmla="*/ 10905112 w 12240040"/>
                <a:gd name="connsiteY24" fmla="*/ 0 h 347675"/>
                <a:gd name="connsiteX25" fmla="*/ 11010036 w 12240040"/>
                <a:gd name="connsiteY25" fmla="*/ 0 h 347675"/>
                <a:gd name="connsiteX26" fmla="*/ 10845842 w 12240040"/>
                <a:gd name="connsiteY26" fmla="*/ 347675 h 347675"/>
                <a:gd name="connsiteX27" fmla="*/ 10740918 w 12240040"/>
                <a:gd name="connsiteY27" fmla="*/ 347675 h 347675"/>
                <a:gd name="connsiteX28" fmla="*/ 10700111 w 12240040"/>
                <a:gd name="connsiteY28" fmla="*/ 0 h 347675"/>
                <a:gd name="connsiteX29" fmla="*/ 10805035 w 12240040"/>
                <a:gd name="connsiteY29" fmla="*/ 0 h 347675"/>
                <a:gd name="connsiteX30" fmla="*/ 10640841 w 12240040"/>
                <a:gd name="connsiteY30" fmla="*/ 347675 h 347675"/>
                <a:gd name="connsiteX31" fmla="*/ 10535917 w 12240040"/>
                <a:gd name="connsiteY31" fmla="*/ 347675 h 347675"/>
                <a:gd name="connsiteX32" fmla="*/ 10495110 w 12240040"/>
                <a:gd name="connsiteY32" fmla="*/ 0 h 347675"/>
                <a:gd name="connsiteX33" fmla="*/ 10600034 w 12240040"/>
                <a:gd name="connsiteY33" fmla="*/ 0 h 347675"/>
                <a:gd name="connsiteX34" fmla="*/ 10435840 w 12240040"/>
                <a:gd name="connsiteY34" fmla="*/ 347675 h 347675"/>
                <a:gd name="connsiteX35" fmla="*/ 10330916 w 12240040"/>
                <a:gd name="connsiteY35" fmla="*/ 347675 h 347675"/>
                <a:gd name="connsiteX36" fmla="*/ 10290109 w 12240040"/>
                <a:gd name="connsiteY36" fmla="*/ 0 h 347675"/>
                <a:gd name="connsiteX37" fmla="*/ 10395033 w 12240040"/>
                <a:gd name="connsiteY37" fmla="*/ 0 h 347675"/>
                <a:gd name="connsiteX38" fmla="*/ 10230839 w 12240040"/>
                <a:gd name="connsiteY38" fmla="*/ 347675 h 347675"/>
                <a:gd name="connsiteX39" fmla="*/ 10125915 w 12240040"/>
                <a:gd name="connsiteY39" fmla="*/ 347675 h 347675"/>
                <a:gd name="connsiteX40" fmla="*/ 10085108 w 12240040"/>
                <a:gd name="connsiteY40" fmla="*/ 0 h 347675"/>
                <a:gd name="connsiteX41" fmla="*/ 10190032 w 12240040"/>
                <a:gd name="connsiteY41" fmla="*/ 0 h 347675"/>
                <a:gd name="connsiteX42" fmla="*/ 10025838 w 12240040"/>
                <a:gd name="connsiteY42" fmla="*/ 347675 h 347675"/>
                <a:gd name="connsiteX43" fmla="*/ 9920914 w 12240040"/>
                <a:gd name="connsiteY43" fmla="*/ 347675 h 347675"/>
                <a:gd name="connsiteX44" fmla="*/ 9893895 w 12240040"/>
                <a:gd name="connsiteY44" fmla="*/ 0 h 347675"/>
                <a:gd name="connsiteX45" fmla="*/ 9998819 w 12240040"/>
                <a:gd name="connsiteY45" fmla="*/ 0 h 347675"/>
                <a:gd name="connsiteX46" fmla="*/ 9834625 w 12240040"/>
                <a:gd name="connsiteY46" fmla="*/ 347675 h 347675"/>
                <a:gd name="connsiteX47" fmla="*/ 9729701 w 12240040"/>
                <a:gd name="connsiteY47" fmla="*/ 347675 h 347675"/>
                <a:gd name="connsiteX48" fmla="*/ 9688896 w 12240040"/>
                <a:gd name="connsiteY48" fmla="*/ 0 h 347675"/>
                <a:gd name="connsiteX49" fmla="*/ 9793820 w 12240040"/>
                <a:gd name="connsiteY49" fmla="*/ 0 h 347675"/>
                <a:gd name="connsiteX50" fmla="*/ 9629626 w 12240040"/>
                <a:gd name="connsiteY50" fmla="*/ 347675 h 347675"/>
                <a:gd name="connsiteX51" fmla="*/ 9524702 w 12240040"/>
                <a:gd name="connsiteY51" fmla="*/ 347675 h 347675"/>
                <a:gd name="connsiteX52" fmla="*/ 9483895 w 12240040"/>
                <a:gd name="connsiteY52" fmla="*/ 0 h 347675"/>
                <a:gd name="connsiteX53" fmla="*/ 9588819 w 12240040"/>
                <a:gd name="connsiteY53" fmla="*/ 0 h 347675"/>
                <a:gd name="connsiteX54" fmla="*/ 9424625 w 12240040"/>
                <a:gd name="connsiteY54" fmla="*/ 347675 h 347675"/>
                <a:gd name="connsiteX55" fmla="*/ 9319701 w 12240040"/>
                <a:gd name="connsiteY55" fmla="*/ 347675 h 347675"/>
                <a:gd name="connsiteX56" fmla="*/ 9278894 w 12240040"/>
                <a:gd name="connsiteY56" fmla="*/ 0 h 347675"/>
                <a:gd name="connsiteX57" fmla="*/ 9383818 w 12240040"/>
                <a:gd name="connsiteY57" fmla="*/ 0 h 347675"/>
                <a:gd name="connsiteX58" fmla="*/ 9219624 w 12240040"/>
                <a:gd name="connsiteY58" fmla="*/ 347675 h 347675"/>
                <a:gd name="connsiteX59" fmla="*/ 9114700 w 12240040"/>
                <a:gd name="connsiteY59" fmla="*/ 347675 h 347675"/>
                <a:gd name="connsiteX60" fmla="*/ 9073893 w 12240040"/>
                <a:gd name="connsiteY60" fmla="*/ 0 h 347675"/>
                <a:gd name="connsiteX61" fmla="*/ 9178817 w 12240040"/>
                <a:gd name="connsiteY61" fmla="*/ 0 h 347675"/>
                <a:gd name="connsiteX62" fmla="*/ 9014623 w 12240040"/>
                <a:gd name="connsiteY62" fmla="*/ 347675 h 347675"/>
                <a:gd name="connsiteX63" fmla="*/ 8909699 w 12240040"/>
                <a:gd name="connsiteY63" fmla="*/ 347675 h 347675"/>
                <a:gd name="connsiteX64" fmla="*/ 8868892 w 12240040"/>
                <a:gd name="connsiteY64" fmla="*/ 0 h 347675"/>
                <a:gd name="connsiteX65" fmla="*/ 8973816 w 12240040"/>
                <a:gd name="connsiteY65" fmla="*/ 0 h 347675"/>
                <a:gd name="connsiteX66" fmla="*/ 8809622 w 12240040"/>
                <a:gd name="connsiteY66" fmla="*/ 347675 h 347675"/>
                <a:gd name="connsiteX67" fmla="*/ 8704698 w 12240040"/>
                <a:gd name="connsiteY67" fmla="*/ 347675 h 347675"/>
                <a:gd name="connsiteX68" fmla="*/ 8663891 w 12240040"/>
                <a:gd name="connsiteY68" fmla="*/ 0 h 347675"/>
                <a:gd name="connsiteX69" fmla="*/ 8768815 w 12240040"/>
                <a:gd name="connsiteY69" fmla="*/ 0 h 347675"/>
                <a:gd name="connsiteX70" fmla="*/ 8604621 w 12240040"/>
                <a:gd name="connsiteY70" fmla="*/ 347675 h 347675"/>
                <a:gd name="connsiteX71" fmla="*/ 8499697 w 12240040"/>
                <a:gd name="connsiteY71" fmla="*/ 347675 h 347675"/>
                <a:gd name="connsiteX72" fmla="*/ 8458890 w 12240040"/>
                <a:gd name="connsiteY72" fmla="*/ 0 h 347675"/>
                <a:gd name="connsiteX73" fmla="*/ 8563814 w 12240040"/>
                <a:gd name="connsiteY73" fmla="*/ 0 h 347675"/>
                <a:gd name="connsiteX74" fmla="*/ 8399620 w 12240040"/>
                <a:gd name="connsiteY74" fmla="*/ 347675 h 347675"/>
                <a:gd name="connsiteX75" fmla="*/ 8294696 w 12240040"/>
                <a:gd name="connsiteY75" fmla="*/ 347675 h 347675"/>
                <a:gd name="connsiteX76" fmla="*/ 8253889 w 12240040"/>
                <a:gd name="connsiteY76" fmla="*/ 0 h 347675"/>
                <a:gd name="connsiteX77" fmla="*/ 8358813 w 12240040"/>
                <a:gd name="connsiteY77" fmla="*/ 0 h 347675"/>
                <a:gd name="connsiteX78" fmla="*/ 8194619 w 12240040"/>
                <a:gd name="connsiteY78" fmla="*/ 347675 h 347675"/>
                <a:gd name="connsiteX79" fmla="*/ 8089695 w 12240040"/>
                <a:gd name="connsiteY79" fmla="*/ 347675 h 347675"/>
                <a:gd name="connsiteX80" fmla="*/ 8048888 w 12240040"/>
                <a:gd name="connsiteY80" fmla="*/ 0 h 347675"/>
                <a:gd name="connsiteX81" fmla="*/ 8153812 w 12240040"/>
                <a:gd name="connsiteY81" fmla="*/ 0 h 347675"/>
                <a:gd name="connsiteX82" fmla="*/ 7989618 w 12240040"/>
                <a:gd name="connsiteY82" fmla="*/ 347675 h 347675"/>
                <a:gd name="connsiteX83" fmla="*/ 7884694 w 12240040"/>
                <a:gd name="connsiteY83" fmla="*/ 347675 h 347675"/>
                <a:gd name="connsiteX84" fmla="*/ 7843887 w 12240040"/>
                <a:gd name="connsiteY84" fmla="*/ 0 h 347675"/>
                <a:gd name="connsiteX85" fmla="*/ 7948811 w 12240040"/>
                <a:gd name="connsiteY85" fmla="*/ 0 h 347675"/>
                <a:gd name="connsiteX86" fmla="*/ 7784617 w 12240040"/>
                <a:gd name="connsiteY86" fmla="*/ 347675 h 347675"/>
                <a:gd name="connsiteX87" fmla="*/ 7679693 w 12240040"/>
                <a:gd name="connsiteY87" fmla="*/ 347675 h 347675"/>
                <a:gd name="connsiteX88" fmla="*/ 7652677 w 12240040"/>
                <a:gd name="connsiteY88" fmla="*/ 0 h 347675"/>
                <a:gd name="connsiteX89" fmla="*/ 7757601 w 12240040"/>
                <a:gd name="connsiteY89" fmla="*/ 0 h 347675"/>
                <a:gd name="connsiteX90" fmla="*/ 7593407 w 12240040"/>
                <a:gd name="connsiteY90" fmla="*/ 347675 h 347675"/>
                <a:gd name="connsiteX91" fmla="*/ 7488483 w 12240040"/>
                <a:gd name="connsiteY91" fmla="*/ 347675 h 347675"/>
                <a:gd name="connsiteX92" fmla="*/ 7447678 w 12240040"/>
                <a:gd name="connsiteY92" fmla="*/ 0 h 347675"/>
                <a:gd name="connsiteX93" fmla="*/ 7552602 w 12240040"/>
                <a:gd name="connsiteY93" fmla="*/ 0 h 347675"/>
                <a:gd name="connsiteX94" fmla="*/ 7388408 w 12240040"/>
                <a:gd name="connsiteY94" fmla="*/ 347675 h 347675"/>
                <a:gd name="connsiteX95" fmla="*/ 7283484 w 12240040"/>
                <a:gd name="connsiteY95" fmla="*/ 347675 h 347675"/>
                <a:gd name="connsiteX96" fmla="*/ 7242677 w 12240040"/>
                <a:gd name="connsiteY96" fmla="*/ 0 h 347675"/>
                <a:gd name="connsiteX97" fmla="*/ 7347601 w 12240040"/>
                <a:gd name="connsiteY97" fmla="*/ 0 h 347675"/>
                <a:gd name="connsiteX98" fmla="*/ 7183407 w 12240040"/>
                <a:gd name="connsiteY98" fmla="*/ 347675 h 347675"/>
                <a:gd name="connsiteX99" fmla="*/ 7078483 w 12240040"/>
                <a:gd name="connsiteY99" fmla="*/ 347675 h 347675"/>
                <a:gd name="connsiteX100" fmla="*/ 7037676 w 12240040"/>
                <a:gd name="connsiteY100" fmla="*/ 0 h 347675"/>
                <a:gd name="connsiteX101" fmla="*/ 7142600 w 12240040"/>
                <a:gd name="connsiteY101" fmla="*/ 0 h 347675"/>
                <a:gd name="connsiteX102" fmla="*/ 6978406 w 12240040"/>
                <a:gd name="connsiteY102" fmla="*/ 347675 h 347675"/>
                <a:gd name="connsiteX103" fmla="*/ 6873482 w 12240040"/>
                <a:gd name="connsiteY103" fmla="*/ 347675 h 347675"/>
                <a:gd name="connsiteX104" fmla="*/ 6832675 w 12240040"/>
                <a:gd name="connsiteY104" fmla="*/ 0 h 347675"/>
                <a:gd name="connsiteX105" fmla="*/ 6937599 w 12240040"/>
                <a:gd name="connsiteY105" fmla="*/ 0 h 347675"/>
                <a:gd name="connsiteX106" fmla="*/ 6773405 w 12240040"/>
                <a:gd name="connsiteY106" fmla="*/ 347675 h 347675"/>
                <a:gd name="connsiteX107" fmla="*/ 6668481 w 12240040"/>
                <a:gd name="connsiteY107" fmla="*/ 347675 h 347675"/>
                <a:gd name="connsiteX108" fmla="*/ 6627674 w 12240040"/>
                <a:gd name="connsiteY108" fmla="*/ 0 h 347675"/>
                <a:gd name="connsiteX109" fmla="*/ 6732598 w 12240040"/>
                <a:gd name="connsiteY109" fmla="*/ 0 h 347675"/>
                <a:gd name="connsiteX110" fmla="*/ 6568404 w 12240040"/>
                <a:gd name="connsiteY110" fmla="*/ 347675 h 347675"/>
                <a:gd name="connsiteX111" fmla="*/ 6463480 w 12240040"/>
                <a:gd name="connsiteY111" fmla="*/ 347675 h 347675"/>
                <a:gd name="connsiteX112" fmla="*/ 6422673 w 12240040"/>
                <a:gd name="connsiteY112" fmla="*/ 0 h 347675"/>
                <a:gd name="connsiteX113" fmla="*/ 6527597 w 12240040"/>
                <a:gd name="connsiteY113" fmla="*/ 0 h 347675"/>
                <a:gd name="connsiteX114" fmla="*/ 6363403 w 12240040"/>
                <a:gd name="connsiteY114" fmla="*/ 347675 h 347675"/>
                <a:gd name="connsiteX115" fmla="*/ 6258479 w 12240040"/>
                <a:gd name="connsiteY115" fmla="*/ 347675 h 347675"/>
                <a:gd name="connsiteX116" fmla="*/ 6217672 w 12240040"/>
                <a:gd name="connsiteY116" fmla="*/ 0 h 347675"/>
                <a:gd name="connsiteX117" fmla="*/ 6322596 w 12240040"/>
                <a:gd name="connsiteY117" fmla="*/ 0 h 347675"/>
                <a:gd name="connsiteX118" fmla="*/ 6158402 w 12240040"/>
                <a:gd name="connsiteY118" fmla="*/ 347675 h 347675"/>
                <a:gd name="connsiteX119" fmla="*/ 6053478 w 12240040"/>
                <a:gd name="connsiteY119" fmla="*/ 347675 h 347675"/>
                <a:gd name="connsiteX120" fmla="*/ 6012672 w 12240040"/>
                <a:gd name="connsiteY120" fmla="*/ 0 h 347675"/>
                <a:gd name="connsiteX121" fmla="*/ 6117596 w 12240040"/>
                <a:gd name="connsiteY121" fmla="*/ 0 h 347675"/>
                <a:gd name="connsiteX122" fmla="*/ 5953402 w 12240040"/>
                <a:gd name="connsiteY122" fmla="*/ 347675 h 347675"/>
                <a:gd name="connsiteX123" fmla="*/ 5848478 w 12240040"/>
                <a:gd name="connsiteY123" fmla="*/ 347675 h 347675"/>
                <a:gd name="connsiteX124" fmla="*/ 5807671 w 12240040"/>
                <a:gd name="connsiteY124" fmla="*/ 0 h 347675"/>
                <a:gd name="connsiteX125" fmla="*/ 5912595 w 12240040"/>
                <a:gd name="connsiteY125" fmla="*/ 0 h 347675"/>
                <a:gd name="connsiteX126" fmla="*/ 5748402 w 12240040"/>
                <a:gd name="connsiteY126" fmla="*/ 347675 h 347675"/>
                <a:gd name="connsiteX127" fmla="*/ 5643479 w 12240040"/>
                <a:gd name="connsiteY127" fmla="*/ 347675 h 347675"/>
                <a:gd name="connsiteX128" fmla="*/ 5602671 w 12240040"/>
                <a:gd name="connsiteY128" fmla="*/ 0 h 347675"/>
                <a:gd name="connsiteX129" fmla="*/ 5707595 w 12240040"/>
                <a:gd name="connsiteY129" fmla="*/ 0 h 347675"/>
                <a:gd name="connsiteX130" fmla="*/ 5543402 w 12240040"/>
                <a:gd name="connsiteY130" fmla="*/ 347675 h 347675"/>
                <a:gd name="connsiteX131" fmla="*/ 5438478 w 12240040"/>
                <a:gd name="connsiteY131" fmla="*/ 347675 h 347675"/>
                <a:gd name="connsiteX132" fmla="*/ 5411462 w 12240040"/>
                <a:gd name="connsiteY132" fmla="*/ 0 h 347675"/>
                <a:gd name="connsiteX133" fmla="*/ 5516385 w 12240040"/>
                <a:gd name="connsiteY133" fmla="*/ 0 h 347675"/>
                <a:gd name="connsiteX134" fmla="*/ 5352193 w 12240040"/>
                <a:gd name="connsiteY134" fmla="*/ 347675 h 347675"/>
                <a:gd name="connsiteX135" fmla="*/ 5247268 w 12240040"/>
                <a:gd name="connsiteY135" fmla="*/ 347675 h 347675"/>
                <a:gd name="connsiteX136" fmla="*/ 5206463 w 12240040"/>
                <a:gd name="connsiteY136" fmla="*/ 0 h 347675"/>
                <a:gd name="connsiteX137" fmla="*/ 5311388 w 12240040"/>
                <a:gd name="connsiteY137" fmla="*/ 0 h 347675"/>
                <a:gd name="connsiteX138" fmla="*/ 5147194 w 12240040"/>
                <a:gd name="connsiteY138" fmla="*/ 347675 h 347675"/>
                <a:gd name="connsiteX139" fmla="*/ 5042269 w 12240040"/>
                <a:gd name="connsiteY139" fmla="*/ 347675 h 347675"/>
                <a:gd name="connsiteX140" fmla="*/ 5001460 w 12240040"/>
                <a:gd name="connsiteY140" fmla="*/ 0 h 347675"/>
                <a:gd name="connsiteX141" fmla="*/ 5106386 w 12240040"/>
                <a:gd name="connsiteY141" fmla="*/ 0 h 347675"/>
                <a:gd name="connsiteX142" fmla="*/ 4942191 w 12240040"/>
                <a:gd name="connsiteY142" fmla="*/ 347675 h 347675"/>
                <a:gd name="connsiteX143" fmla="*/ 4837267 w 12240040"/>
                <a:gd name="connsiteY143" fmla="*/ 347675 h 347675"/>
                <a:gd name="connsiteX144" fmla="*/ 4796461 w 12240040"/>
                <a:gd name="connsiteY144" fmla="*/ 0 h 347675"/>
                <a:gd name="connsiteX145" fmla="*/ 4901383 w 12240040"/>
                <a:gd name="connsiteY145" fmla="*/ 0 h 347675"/>
                <a:gd name="connsiteX146" fmla="*/ 4737191 w 12240040"/>
                <a:gd name="connsiteY146" fmla="*/ 347675 h 347675"/>
                <a:gd name="connsiteX147" fmla="*/ 4632266 w 12240040"/>
                <a:gd name="connsiteY147" fmla="*/ 347675 h 347675"/>
                <a:gd name="connsiteX148" fmla="*/ 4591459 w 12240040"/>
                <a:gd name="connsiteY148" fmla="*/ 0 h 347675"/>
                <a:gd name="connsiteX149" fmla="*/ 4696383 w 12240040"/>
                <a:gd name="connsiteY149" fmla="*/ 0 h 347675"/>
                <a:gd name="connsiteX150" fmla="*/ 4532189 w 12240040"/>
                <a:gd name="connsiteY150" fmla="*/ 347675 h 347675"/>
                <a:gd name="connsiteX151" fmla="*/ 4427265 w 12240040"/>
                <a:gd name="connsiteY151" fmla="*/ 347675 h 347675"/>
                <a:gd name="connsiteX152" fmla="*/ 4386457 w 12240040"/>
                <a:gd name="connsiteY152" fmla="*/ 0 h 347675"/>
                <a:gd name="connsiteX153" fmla="*/ 4491381 w 12240040"/>
                <a:gd name="connsiteY153" fmla="*/ 0 h 347675"/>
                <a:gd name="connsiteX154" fmla="*/ 4327188 w 12240040"/>
                <a:gd name="connsiteY154" fmla="*/ 347675 h 347675"/>
                <a:gd name="connsiteX155" fmla="*/ 4222266 w 12240040"/>
                <a:gd name="connsiteY155" fmla="*/ 347675 h 347675"/>
                <a:gd name="connsiteX156" fmla="*/ 4181459 w 12240040"/>
                <a:gd name="connsiteY156" fmla="*/ 0 h 347675"/>
                <a:gd name="connsiteX157" fmla="*/ 4286380 w 12240040"/>
                <a:gd name="connsiteY157" fmla="*/ 0 h 347675"/>
                <a:gd name="connsiteX158" fmla="*/ 4122189 w 12240040"/>
                <a:gd name="connsiteY158" fmla="*/ 347675 h 347675"/>
                <a:gd name="connsiteX159" fmla="*/ 4017265 w 12240040"/>
                <a:gd name="connsiteY159" fmla="*/ 347675 h 347675"/>
                <a:gd name="connsiteX160" fmla="*/ 3976457 w 12240040"/>
                <a:gd name="connsiteY160" fmla="*/ 0 h 347675"/>
                <a:gd name="connsiteX161" fmla="*/ 4081381 w 12240040"/>
                <a:gd name="connsiteY161" fmla="*/ 0 h 347675"/>
                <a:gd name="connsiteX162" fmla="*/ 3917187 w 12240040"/>
                <a:gd name="connsiteY162" fmla="*/ 347675 h 347675"/>
                <a:gd name="connsiteX163" fmla="*/ 3812264 w 12240040"/>
                <a:gd name="connsiteY163" fmla="*/ 347675 h 347675"/>
                <a:gd name="connsiteX164" fmla="*/ 3771456 w 12240040"/>
                <a:gd name="connsiteY164" fmla="*/ 0 h 347675"/>
                <a:gd name="connsiteX165" fmla="*/ 3876380 w 12240040"/>
                <a:gd name="connsiteY165" fmla="*/ 0 h 347675"/>
                <a:gd name="connsiteX166" fmla="*/ 3712187 w 12240040"/>
                <a:gd name="connsiteY166" fmla="*/ 347675 h 347675"/>
                <a:gd name="connsiteX167" fmla="*/ 3607263 w 12240040"/>
                <a:gd name="connsiteY167" fmla="*/ 347675 h 347675"/>
                <a:gd name="connsiteX168" fmla="*/ 3566456 w 12240040"/>
                <a:gd name="connsiteY168" fmla="*/ 0 h 347675"/>
                <a:gd name="connsiteX169" fmla="*/ 3671379 w 12240040"/>
                <a:gd name="connsiteY169" fmla="*/ 0 h 347675"/>
                <a:gd name="connsiteX170" fmla="*/ 3507186 w 12240040"/>
                <a:gd name="connsiteY170" fmla="*/ 347675 h 347675"/>
                <a:gd name="connsiteX171" fmla="*/ 3402262 w 12240040"/>
                <a:gd name="connsiteY171" fmla="*/ 347675 h 347675"/>
                <a:gd name="connsiteX172" fmla="*/ 3361454 w 12240040"/>
                <a:gd name="connsiteY172" fmla="*/ 0 h 347675"/>
                <a:gd name="connsiteX173" fmla="*/ 3466379 w 12240040"/>
                <a:gd name="connsiteY173" fmla="*/ 0 h 347675"/>
                <a:gd name="connsiteX174" fmla="*/ 3302184 w 12240040"/>
                <a:gd name="connsiteY174" fmla="*/ 347675 h 347675"/>
                <a:gd name="connsiteX175" fmla="*/ 3197260 w 12240040"/>
                <a:gd name="connsiteY175" fmla="*/ 347675 h 347675"/>
                <a:gd name="connsiteX176" fmla="*/ 3170244 w 12240040"/>
                <a:gd name="connsiteY176" fmla="*/ 0 h 347675"/>
                <a:gd name="connsiteX177" fmla="*/ 3275168 w 12240040"/>
                <a:gd name="connsiteY177" fmla="*/ 0 h 347675"/>
                <a:gd name="connsiteX178" fmla="*/ 3110974 w 12240040"/>
                <a:gd name="connsiteY178" fmla="*/ 347675 h 347675"/>
                <a:gd name="connsiteX179" fmla="*/ 3006050 w 12240040"/>
                <a:gd name="connsiteY179" fmla="*/ 347675 h 347675"/>
                <a:gd name="connsiteX180" fmla="*/ 2965245 w 12240040"/>
                <a:gd name="connsiteY180" fmla="*/ 0 h 347675"/>
                <a:gd name="connsiteX181" fmla="*/ 3070169 w 12240040"/>
                <a:gd name="connsiteY181" fmla="*/ 0 h 347675"/>
                <a:gd name="connsiteX182" fmla="*/ 2905975 w 12240040"/>
                <a:gd name="connsiteY182" fmla="*/ 347675 h 347675"/>
                <a:gd name="connsiteX183" fmla="*/ 2801051 w 12240040"/>
                <a:gd name="connsiteY183" fmla="*/ 347675 h 347675"/>
                <a:gd name="connsiteX184" fmla="*/ 2760244 w 12240040"/>
                <a:gd name="connsiteY184" fmla="*/ 0 h 347675"/>
                <a:gd name="connsiteX185" fmla="*/ 2865168 w 12240040"/>
                <a:gd name="connsiteY185" fmla="*/ 0 h 347675"/>
                <a:gd name="connsiteX186" fmla="*/ 2700973 w 12240040"/>
                <a:gd name="connsiteY186" fmla="*/ 347675 h 347675"/>
                <a:gd name="connsiteX187" fmla="*/ 2596050 w 12240040"/>
                <a:gd name="connsiteY187" fmla="*/ 347675 h 347675"/>
                <a:gd name="connsiteX188" fmla="*/ 2555242 w 12240040"/>
                <a:gd name="connsiteY188" fmla="*/ 0 h 347675"/>
                <a:gd name="connsiteX189" fmla="*/ 2660166 w 12240040"/>
                <a:gd name="connsiteY189" fmla="*/ 0 h 347675"/>
                <a:gd name="connsiteX190" fmla="*/ 2495973 w 12240040"/>
                <a:gd name="connsiteY190" fmla="*/ 347675 h 347675"/>
                <a:gd name="connsiteX191" fmla="*/ 2391049 w 12240040"/>
                <a:gd name="connsiteY191" fmla="*/ 347675 h 347675"/>
                <a:gd name="connsiteX192" fmla="*/ 2350242 w 12240040"/>
                <a:gd name="connsiteY192" fmla="*/ 0 h 347675"/>
                <a:gd name="connsiteX193" fmla="*/ 2455165 w 12240040"/>
                <a:gd name="connsiteY193" fmla="*/ 0 h 347675"/>
                <a:gd name="connsiteX194" fmla="*/ 2290972 w 12240040"/>
                <a:gd name="connsiteY194" fmla="*/ 347675 h 347675"/>
                <a:gd name="connsiteX195" fmla="*/ 2186048 w 12240040"/>
                <a:gd name="connsiteY195" fmla="*/ 347675 h 347675"/>
                <a:gd name="connsiteX196" fmla="*/ 2145240 w 12240040"/>
                <a:gd name="connsiteY196" fmla="*/ 0 h 347675"/>
                <a:gd name="connsiteX197" fmla="*/ 2250164 w 12240040"/>
                <a:gd name="connsiteY197" fmla="*/ 0 h 347675"/>
                <a:gd name="connsiteX198" fmla="*/ 2085970 w 12240040"/>
                <a:gd name="connsiteY198" fmla="*/ 347675 h 347675"/>
                <a:gd name="connsiteX199" fmla="*/ 1981046 w 12240040"/>
                <a:gd name="connsiteY199" fmla="*/ 347675 h 347675"/>
                <a:gd name="connsiteX200" fmla="*/ 1940238 w 12240040"/>
                <a:gd name="connsiteY200" fmla="*/ 0 h 347675"/>
                <a:gd name="connsiteX201" fmla="*/ 2045162 w 12240040"/>
                <a:gd name="connsiteY201" fmla="*/ 0 h 347675"/>
                <a:gd name="connsiteX202" fmla="*/ 1880969 w 12240040"/>
                <a:gd name="connsiteY202" fmla="*/ 347675 h 347675"/>
                <a:gd name="connsiteX203" fmla="*/ 1776044 w 12240040"/>
                <a:gd name="connsiteY203" fmla="*/ 347675 h 347675"/>
                <a:gd name="connsiteX204" fmla="*/ 1735237 w 12240040"/>
                <a:gd name="connsiteY204" fmla="*/ 0 h 347675"/>
                <a:gd name="connsiteX205" fmla="*/ 1840161 w 12240040"/>
                <a:gd name="connsiteY205" fmla="*/ 0 h 347675"/>
                <a:gd name="connsiteX206" fmla="*/ 1675967 w 12240040"/>
                <a:gd name="connsiteY206" fmla="*/ 347675 h 347675"/>
                <a:gd name="connsiteX207" fmla="*/ 1571043 w 12240040"/>
                <a:gd name="connsiteY207" fmla="*/ 347675 h 347675"/>
                <a:gd name="connsiteX208" fmla="*/ 1530236 w 12240040"/>
                <a:gd name="connsiteY208" fmla="*/ 0 h 347675"/>
                <a:gd name="connsiteX209" fmla="*/ 1635160 w 12240040"/>
                <a:gd name="connsiteY209" fmla="*/ 0 h 347675"/>
                <a:gd name="connsiteX210" fmla="*/ 1470966 w 12240040"/>
                <a:gd name="connsiteY210" fmla="*/ 347675 h 347675"/>
                <a:gd name="connsiteX211" fmla="*/ 1366042 w 12240040"/>
                <a:gd name="connsiteY211" fmla="*/ 347675 h 347675"/>
                <a:gd name="connsiteX212" fmla="*/ 1325235 w 12240040"/>
                <a:gd name="connsiteY212" fmla="*/ 0 h 347675"/>
                <a:gd name="connsiteX213" fmla="*/ 1430159 w 12240040"/>
                <a:gd name="connsiteY213" fmla="*/ 0 h 347675"/>
                <a:gd name="connsiteX214" fmla="*/ 1265965 w 12240040"/>
                <a:gd name="connsiteY214" fmla="*/ 347675 h 347675"/>
                <a:gd name="connsiteX215" fmla="*/ 1161041 w 12240040"/>
                <a:gd name="connsiteY215" fmla="*/ 347675 h 347675"/>
                <a:gd name="connsiteX216" fmla="*/ 1120234 w 12240040"/>
                <a:gd name="connsiteY216" fmla="*/ 0 h 347675"/>
                <a:gd name="connsiteX217" fmla="*/ 1225158 w 12240040"/>
                <a:gd name="connsiteY217" fmla="*/ 0 h 347675"/>
                <a:gd name="connsiteX218" fmla="*/ 1060964 w 12240040"/>
                <a:gd name="connsiteY218" fmla="*/ 347675 h 347675"/>
                <a:gd name="connsiteX219" fmla="*/ 956040 w 12240040"/>
                <a:gd name="connsiteY219" fmla="*/ 347675 h 347675"/>
                <a:gd name="connsiteX220" fmla="*/ 929024 w 12240040"/>
                <a:gd name="connsiteY220" fmla="*/ 0 h 347675"/>
                <a:gd name="connsiteX221" fmla="*/ 1033948 w 12240040"/>
                <a:gd name="connsiteY221" fmla="*/ 0 h 347675"/>
                <a:gd name="connsiteX222" fmla="*/ 869754 w 12240040"/>
                <a:gd name="connsiteY222" fmla="*/ 347675 h 347675"/>
                <a:gd name="connsiteX223" fmla="*/ 764830 w 12240040"/>
                <a:gd name="connsiteY223" fmla="*/ 347675 h 347675"/>
                <a:gd name="connsiteX224" fmla="*/ 737813 w 12240040"/>
                <a:gd name="connsiteY224" fmla="*/ 0 h 347675"/>
                <a:gd name="connsiteX225" fmla="*/ 842738 w 12240040"/>
                <a:gd name="connsiteY225" fmla="*/ 0 h 347675"/>
                <a:gd name="connsiteX226" fmla="*/ 678544 w 12240040"/>
                <a:gd name="connsiteY226" fmla="*/ 347675 h 347675"/>
                <a:gd name="connsiteX227" fmla="*/ 573620 w 12240040"/>
                <a:gd name="connsiteY227" fmla="*/ 347675 h 347675"/>
                <a:gd name="connsiteX228" fmla="*/ 546603 w 12240040"/>
                <a:gd name="connsiteY228" fmla="*/ 0 h 347675"/>
                <a:gd name="connsiteX229" fmla="*/ 651527 w 12240040"/>
                <a:gd name="connsiteY229" fmla="*/ 0 h 347675"/>
                <a:gd name="connsiteX230" fmla="*/ 487333 w 12240040"/>
                <a:gd name="connsiteY230" fmla="*/ 347675 h 347675"/>
                <a:gd name="connsiteX231" fmla="*/ 382409 w 12240040"/>
                <a:gd name="connsiteY231" fmla="*/ 347675 h 347675"/>
                <a:gd name="connsiteX232" fmla="*/ 355393 w 12240040"/>
                <a:gd name="connsiteY232" fmla="*/ 0 h 347675"/>
                <a:gd name="connsiteX233" fmla="*/ 460317 w 12240040"/>
                <a:gd name="connsiteY233" fmla="*/ 0 h 347675"/>
                <a:gd name="connsiteX234" fmla="*/ 296123 w 12240040"/>
                <a:gd name="connsiteY234" fmla="*/ 347675 h 347675"/>
                <a:gd name="connsiteX235" fmla="*/ 191199 w 12240040"/>
                <a:gd name="connsiteY235" fmla="*/ 347675 h 347675"/>
                <a:gd name="connsiteX236" fmla="*/ 164194 w 12240040"/>
                <a:gd name="connsiteY236" fmla="*/ 0 h 347675"/>
                <a:gd name="connsiteX237" fmla="*/ 269118 w 12240040"/>
                <a:gd name="connsiteY237" fmla="*/ 0 h 347675"/>
                <a:gd name="connsiteX238" fmla="*/ 104924 w 12240040"/>
                <a:gd name="connsiteY238" fmla="*/ 347675 h 347675"/>
                <a:gd name="connsiteX239" fmla="*/ 0 w 12240040"/>
                <a:gd name="connsiteY239" fmla="*/ 347675 h 3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</a:cxnLst>
              <a:rect l="l" t="t" r="r" b="b"/>
              <a:pathLst>
                <a:path w="12240040" h="347675">
                  <a:moveTo>
                    <a:pt x="12135116" y="0"/>
                  </a:moveTo>
                  <a:lnTo>
                    <a:pt x="12240040" y="0"/>
                  </a:lnTo>
                  <a:lnTo>
                    <a:pt x="12075846" y="347675"/>
                  </a:lnTo>
                  <a:lnTo>
                    <a:pt x="11970922" y="347675"/>
                  </a:lnTo>
                  <a:close/>
                  <a:moveTo>
                    <a:pt x="11930117" y="0"/>
                  </a:moveTo>
                  <a:lnTo>
                    <a:pt x="12035041" y="0"/>
                  </a:lnTo>
                  <a:lnTo>
                    <a:pt x="11870847" y="347675"/>
                  </a:lnTo>
                  <a:lnTo>
                    <a:pt x="11765923" y="347675"/>
                  </a:lnTo>
                  <a:close/>
                  <a:moveTo>
                    <a:pt x="11725116" y="0"/>
                  </a:moveTo>
                  <a:lnTo>
                    <a:pt x="11830040" y="0"/>
                  </a:lnTo>
                  <a:lnTo>
                    <a:pt x="11665846" y="347675"/>
                  </a:lnTo>
                  <a:lnTo>
                    <a:pt x="11560922" y="347675"/>
                  </a:lnTo>
                  <a:close/>
                  <a:moveTo>
                    <a:pt x="11520115" y="0"/>
                  </a:moveTo>
                  <a:lnTo>
                    <a:pt x="11625039" y="0"/>
                  </a:lnTo>
                  <a:lnTo>
                    <a:pt x="11460845" y="347675"/>
                  </a:lnTo>
                  <a:lnTo>
                    <a:pt x="11355921" y="347675"/>
                  </a:lnTo>
                  <a:close/>
                  <a:moveTo>
                    <a:pt x="11315114" y="0"/>
                  </a:moveTo>
                  <a:lnTo>
                    <a:pt x="11420038" y="0"/>
                  </a:lnTo>
                  <a:lnTo>
                    <a:pt x="11255844" y="347675"/>
                  </a:lnTo>
                  <a:lnTo>
                    <a:pt x="11150920" y="347675"/>
                  </a:lnTo>
                  <a:close/>
                  <a:moveTo>
                    <a:pt x="11110113" y="0"/>
                  </a:moveTo>
                  <a:lnTo>
                    <a:pt x="11215037" y="0"/>
                  </a:lnTo>
                  <a:lnTo>
                    <a:pt x="11050843" y="347675"/>
                  </a:lnTo>
                  <a:lnTo>
                    <a:pt x="10945919" y="347675"/>
                  </a:lnTo>
                  <a:close/>
                  <a:moveTo>
                    <a:pt x="10905112" y="0"/>
                  </a:moveTo>
                  <a:lnTo>
                    <a:pt x="11010036" y="0"/>
                  </a:lnTo>
                  <a:lnTo>
                    <a:pt x="10845842" y="347675"/>
                  </a:lnTo>
                  <a:lnTo>
                    <a:pt x="10740918" y="347675"/>
                  </a:lnTo>
                  <a:close/>
                  <a:moveTo>
                    <a:pt x="10700111" y="0"/>
                  </a:moveTo>
                  <a:lnTo>
                    <a:pt x="10805035" y="0"/>
                  </a:lnTo>
                  <a:lnTo>
                    <a:pt x="10640841" y="347675"/>
                  </a:lnTo>
                  <a:lnTo>
                    <a:pt x="10535917" y="347675"/>
                  </a:lnTo>
                  <a:close/>
                  <a:moveTo>
                    <a:pt x="10495110" y="0"/>
                  </a:moveTo>
                  <a:lnTo>
                    <a:pt x="10600034" y="0"/>
                  </a:lnTo>
                  <a:lnTo>
                    <a:pt x="10435840" y="347675"/>
                  </a:lnTo>
                  <a:lnTo>
                    <a:pt x="10330916" y="347675"/>
                  </a:lnTo>
                  <a:close/>
                  <a:moveTo>
                    <a:pt x="10290109" y="0"/>
                  </a:moveTo>
                  <a:lnTo>
                    <a:pt x="10395033" y="0"/>
                  </a:lnTo>
                  <a:lnTo>
                    <a:pt x="10230839" y="347675"/>
                  </a:lnTo>
                  <a:lnTo>
                    <a:pt x="10125915" y="347675"/>
                  </a:lnTo>
                  <a:close/>
                  <a:moveTo>
                    <a:pt x="10085108" y="0"/>
                  </a:moveTo>
                  <a:lnTo>
                    <a:pt x="10190032" y="0"/>
                  </a:lnTo>
                  <a:lnTo>
                    <a:pt x="10025838" y="347675"/>
                  </a:lnTo>
                  <a:lnTo>
                    <a:pt x="9920914" y="347675"/>
                  </a:lnTo>
                  <a:close/>
                  <a:moveTo>
                    <a:pt x="9893895" y="0"/>
                  </a:moveTo>
                  <a:lnTo>
                    <a:pt x="9998819" y="0"/>
                  </a:lnTo>
                  <a:lnTo>
                    <a:pt x="9834625" y="347675"/>
                  </a:lnTo>
                  <a:lnTo>
                    <a:pt x="9729701" y="347675"/>
                  </a:lnTo>
                  <a:close/>
                  <a:moveTo>
                    <a:pt x="9688896" y="0"/>
                  </a:moveTo>
                  <a:lnTo>
                    <a:pt x="9793820" y="0"/>
                  </a:lnTo>
                  <a:lnTo>
                    <a:pt x="9629626" y="347675"/>
                  </a:lnTo>
                  <a:lnTo>
                    <a:pt x="9524702" y="347675"/>
                  </a:lnTo>
                  <a:close/>
                  <a:moveTo>
                    <a:pt x="9483895" y="0"/>
                  </a:moveTo>
                  <a:lnTo>
                    <a:pt x="9588819" y="0"/>
                  </a:lnTo>
                  <a:lnTo>
                    <a:pt x="9424625" y="347675"/>
                  </a:lnTo>
                  <a:lnTo>
                    <a:pt x="9319701" y="347675"/>
                  </a:lnTo>
                  <a:close/>
                  <a:moveTo>
                    <a:pt x="9278894" y="0"/>
                  </a:moveTo>
                  <a:lnTo>
                    <a:pt x="9383818" y="0"/>
                  </a:lnTo>
                  <a:lnTo>
                    <a:pt x="9219624" y="347675"/>
                  </a:lnTo>
                  <a:lnTo>
                    <a:pt x="9114700" y="347675"/>
                  </a:lnTo>
                  <a:close/>
                  <a:moveTo>
                    <a:pt x="9073893" y="0"/>
                  </a:moveTo>
                  <a:lnTo>
                    <a:pt x="9178817" y="0"/>
                  </a:lnTo>
                  <a:lnTo>
                    <a:pt x="9014623" y="347675"/>
                  </a:lnTo>
                  <a:lnTo>
                    <a:pt x="8909699" y="347675"/>
                  </a:lnTo>
                  <a:close/>
                  <a:moveTo>
                    <a:pt x="8868892" y="0"/>
                  </a:moveTo>
                  <a:lnTo>
                    <a:pt x="8973816" y="0"/>
                  </a:lnTo>
                  <a:lnTo>
                    <a:pt x="8809622" y="347675"/>
                  </a:lnTo>
                  <a:lnTo>
                    <a:pt x="8704698" y="347675"/>
                  </a:lnTo>
                  <a:close/>
                  <a:moveTo>
                    <a:pt x="8663891" y="0"/>
                  </a:moveTo>
                  <a:lnTo>
                    <a:pt x="8768815" y="0"/>
                  </a:lnTo>
                  <a:lnTo>
                    <a:pt x="8604621" y="347675"/>
                  </a:lnTo>
                  <a:lnTo>
                    <a:pt x="8499697" y="347675"/>
                  </a:lnTo>
                  <a:close/>
                  <a:moveTo>
                    <a:pt x="8458890" y="0"/>
                  </a:moveTo>
                  <a:lnTo>
                    <a:pt x="8563814" y="0"/>
                  </a:lnTo>
                  <a:lnTo>
                    <a:pt x="8399620" y="347675"/>
                  </a:lnTo>
                  <a:lnTo>
                    <a:pt x="8294696" y="347675"/>
                  </a:lnTo>
                  <a:close/>
                  <a:moveTo>
                    <a:pt x="8253889" y="0"/>
                  </a:moveTo>
                  <a:lnTo>
                    <a:pt x="8358813" y="0"/>
                  </a:lnTo>
                  <a:lnTo>
                    <a:pt x="8194619" y="347675"/>
                  </a:lnTo>
                  <a:lnTo>
                    <a:pt x="8089695" y="347675"/>
                  </a:lnTo>
                  <a:close/>
                  <a:moveTo>
                    <a:pt x="8048888" y="0"/>
                  </a:moveTo>
                  <a:lnTo>
                    <a:pt x="8153812" y="0"/>
                  </a:lnTo>
                  <a:lnTo>
                    <a:pt x="7989618" y="347675"/>
                  </a:lnTo>
                  <a:lnTo>
                    <a:pt x="7884694" y="347675"/>
                  </a:lnTo>
                  <a:close/>
                  <a:moveTo>
                    <a:pt x="7843887" y="0"/>
                  </a:moveTo>
                  <a:lnTo>
                    <a:pt x="7948811" y="0"/>
                  </a:lnTo>
                  <a:lnTo>
                    <a:pt x="7784617" y="347675"/>
                  </a:lnTo>
                  <a:lnTo>
                    <a:pt x="7679693" y="347675"/>
                  </a:lnTo>
                  <a:close/>
                  <a:moveTo>
                    <a:pt x="7652677" y="0"/>
                  </a:moveTo>
                  <a:lnTo>
                    <a:pt x="7757601" y="0"/>
                  </a:lnTo>
                  <a:lnTo>
                    <a:pt x="7593407" y="347675"/>
                  </a:lnTo>
                  <a:lnTo>
                    <a:pt x="7488483" y="347675"/>
                  </a:lnTo>
                  <a:close/>
                  <a:moveTo>
                    <a:pt x="7447678" y="0"/>
                  </a:moveTo>
                  <a:lnTo>
                    <a:pt x="7552602" y="0"/>
                  </a:lnTo>
                  <a:lnTo>
                    <a:pt x="7388408" y="347675"/>
                  </a:lnTo>
                  <a:lnTo>
                    <a:pt x="7283484" y="347675"/>
                  </a:lnTo>
                  <a:close/>
                  <a:moveTo>
                    <a:pt x="7242677" y="0"/>
                  </a:moveTo>
                  <a:lnTo>
                    <a:pt x="7347601" y="0"/>
                  </a:lnTo>
                  <a:lnTo>
                    <a:pt x="7183407" y="347675"/>
                  </a:lnTo>
                  <a:lnTo>
                    <a:pt x="7078483" y="347675"/>
                  </a:lnTo>
                  <a:close/>
                  <a:moveTo>
                    <a:pt x="7037676" y="0"/>
                  </a:moveTo>
                  <a:lnTo>
                    <a:pt x="7142600" y="0"/>
                  </a:lnTo>
                  <a:lnTo>
                    <a:pt x="6978406" y="347675"/>
                  </a:lnTo>
                  <a:lnTo>
                    <a:pt x="6873482" y="347675"/>
                  </a:lnTo>
                  <a:close/>
                  <a:moveTo>
                    <a:pt x="6832675" y="0"/>
                  </a:moveTo>
                  <a:lnTo>
                    <a:pt x="6937599" y="0"/>
                  </a:lnTo>
                  <a:lnTo>
                    <a:pt x="6773405" y="347675"/>
                  </a:lnTo>
                  <a:lnTo>
                    <a:pt x="6668481" y="347675"/>
                  </a:lnTo>
                  <a:close/>
                  <a:moveTo>
                    <a:pt x="6627674" y="0"/>
                  </a:moveTo>
                  <a:lnTo>
                    <a:pt x="6732598" y="0"/>
                  </a:lnTo>
                  <a:lnTo>
                    <a:pt x="6568404" y="347675"/>
                  </a:lnTo>
                  <a:lnTo>
                    <a:pt x="6463480" y="347675"/>
                  </a:lnTo>
                  <a:close/>
                  <a:moveTo>
                    <a:pt x="6422673" y="0"/>
                  </a:moveTo>
                  <a:lnTo>
                    <a:pt x="6527597" y="0"/>
                  </a:lnTo>
                  <a:lnTo>
                    <a:pt x="6363403" y="347675"/>
                  </a:lnTo>
                  <a:lnTo>
                    <a:pt x="6258479" y="347675"/>
                  </a:lnTo>
                  <a:close/>
                  <a:moveTo>
                    <a:pt x="6217672" y="0"/>
                  </a:moveTo>
                  <a:lnTo>
                    <a:pt x="6322596" y="0"/>
                  </a:lnTo>
                  <a:lnTo>
                    <a:pt x="6158402" y="347675"/>
                  </a:lnTo>
                  <a:lnTo>
                    <a:pt x="6053478" y="347675"/>
                  </a:lnTo>
                  <a:close/>
                  <a:moveTo>
                    <a:pt x="6012672" y="0"/>
                  </a:moveTo>
                  <a:lnTo>
                    <a:pt x="6117596" y="0"/>
                  </a:lnTo>
                  <a:lnTo>
                    <a:pt x="5953402" y="347675"/>
                  </a:lnTo>
                  <a:lnTo>
                    <a:pt x="5848478" y="347675"/>
                  </a:lnTo>
                  <a:close/>
                  <a:moveTo>
                    <a:pt x="5807671" y="0"/>
                  </a:moveTo>
                  <a:lnTo>
                    <a:pt x="5912595" y="0"/>
                  </a:lnTo>
                  <a:lnTo>
                    <a:pt x="5748402" y="347675"/>
                  </a:lnTo>
                  <a:lnTo>
                    <a:pt x="5643479" y="347675"/>
                  </a:lnTo>
                  <a:close/>
                  <a:moveTo>
                    <a:pt x="5602671" y="0"/>
                  </a:moveTo>
                  <a:lnTo>
                    <a:pt x="5707595" y="0"/>
                  </a:lnTo>
                  <a:lnTo>
                    <a:pt x="5543402" y="347675"/>
                  </a:lnTo>
                  <a:lnTo>
                    <a:pt x="5438478" y="347675"/>
                  </a:lnTo>
                  <a:close/>
                  <a:moveTo>
                    <a:pt x="5411462" y="0"/>
                  </a:moveTo>
                  <a:lnTo>
                    <a:pt x="5516385" y="0"/>
                  </a:lnTo>
                  <a:lnTo>
                    <a:pt x="5352193" y="347675"/>
                  </a:lnTo>
                  <a:lnTo>
                    <a:pt x="5247268" y="347675"/>
                  </a:lnTo>
                  <a:close/>
                  <a:moveTo>
                    <a:pt x="5206463" y="0"/>
                  </a:moveTo>
                  <a:lnTo>
                    <a:pt x="5311388" y="0"/>
                  </a:lnTo>
                  <a:lnTo>
                    <a:pt x="5147194" y="347675"/>
                  </a:lnTo>
                  <a:lnTo>
                    <a:pt x="5042269" y="347675"/>
                  </a:lnTo>
                  <a:close/>
                  <a:moveTo>
                    <a:pt x="5001460" y="0"/>
                  </a:moveTo>
                  <a:lnTo>
                    <a:pt x="5106386" y="0"/>
                  </a:lnTo>
                  <a:lnTo>
                    <a:pt x="4942191" y="347675"/>
                  </a:lnTo>
                  <a:lnTo>
                    <a:pt x="4837267" y="347675"/>
                  </a:lnTo>
                  <a:close/>
                  <a:moveTo>
                    <a:pt x="4796461" y="0"/>
                  </a:moveTo>
                  <a:lnTo>
                    <a:pt x="4901383" y="0"/>
                  </a:lnTo>
                  <a:lnTo>
                    <a:pt x="4737191" y="347675"/>
                  </a:lnTo>
                  <a:lnTo>
                    <a:pt x="4632266" y="347675"/>
                  </a:lnTo>
                  <a:close/>
                  <a:moveTo>
                    <a:pt x="4591459" y="0"/>
                  </a:moveTo>
                  <a:lnTo>
                    <a:pt x="4696383" y="0"/>
                  </a:lnTo>
                  <a:lnTo>
                    <a:pt x="4532189" y="347675"/>
                  </a:lnTo>
                  <a:lnTo>
                    <a:pt x="4427265" y="347675"/>
                  </a:lnTo>
                  <a:close/>
                  <a:moveTo>
                    <a:pt x="4386457" y="0"/>
                  </a:moveTo>
                  <a:lnTo>
                    <a:pt x="4491381" y="0"/>
                  </a:lnTo>
                  <a:lnTo>
                    <a:pt x="4327188" y="347675"/>
                  </a:lnTo>
                  <a:lnTo>
                    <a:pt x="4222266" y="347675"/>
                  </a:lnTo>
                  <a:close/>
                  <a:moveTo>
                    <a:pt x="4181459" y="0"/>
                  </a:moveTo>
                  <a:lnTo>
                    <a:pt x="4286380" y="0"/>
                  </a:lnTo>
                  <a:lnTo>
                    <a:pt x="4122189" y="347675"/>
                  </a:lnTo>
                  <a:lnTo>
                    <a:pt x="4017265" y="347675"/>
                  </a:lnTo>
                  <a:close/>
                  <a:moveTo>
                    <a:pt x="3976457" y="0"/>
                  </a:moveTo>
                  <a:lnTo>
                    <a:pt x="4081381" y="0"/>
                  </a:lnTo>
                  <a:lnTo>
                    <a:pt x="3917187" y="347675"/>
                  </a:lnTo>
                  <a:lnTo>
                    <a:pt x="3812264" y="347675"/>
                  </a:lnTo>
                  <a:close/>
                  <a:moveTo>
                    <a:pt x="3771456" y="0"/>
                  </a:moveTo>
                  <a:lnTo>
                    <a:pt x="3876380" y="0"/>
                  </a:lnTo>
                  <a:lnTo>
                    <a:pt x="3712187" y="347675"/>
                  </a:lnTo>
                  <a:lnTo>
                    <a:pt x="3607263" y="347675"/>
                  </a:lnTo>
                  <a:close/>
                  <a:moveTo>
                    <a:pt x="3566456" y="0"/>
                  </a:moveTo>
                  <a:lnTo>
                    <a:pt x="3671379" y="0"/>
                  </a:lnTo>
                  <a:lnTo>
                    <a:pt x="3507186" y="347675"/>
                  </a:lnTo>
                  <a:lnTo>
                    <a:pt x="3402262" y="347675"/>
                  </a:lnTo>
                  <a:close/>
                  <a:moveTo>
                    <a:pt x="3361454" y="0"/>
                  </a:moveTo>
                  <a:lnTo>
                    <a:pt x="3466379" y="0"/>
                  </a:lnTo>
                  <a:lnTo>
                    <a:pt x="3302184" y="347675"/>
                  </a:lnTo>
                  <a:lnTo>
                    <a:pt x="3197260" y="347675"/>
                  </a:lnTo>
                  <a:close/>
                  <a:moveTo>
                    <a:pt x="3170244" y="0"/>
                  </a:moveTo>
                  <a:lnTo>
                    <a:pt x="3275168" y="0"/>
                  </a:lnTo>
                  <a:lnTo>
                    <a:pt x="3110974" y="347675"/>
                  </a:lnTo>
                  <a:lnTo>
                    <a:pt x="3006050" y="347675"/>
                  </a:lnTo>
                  <a:close/>
                  <a:moveTo>
                    <a:pt x="2965245" y="0"/>
                  </a:moveTo>
                  <a:lnTo>
                    <a:pt x="3070169" y="0"/>
                  </a:lnTo>
                  <a:lnTo>
                    <a:pt x="2905975" y="347675"/>
                  </a:lnTo>
                  <a:lnTo>
                    <a:pt x="2801051" y="347675"/>
                  </a:lnTo>
                  <a:close/>
                  <a:moveTo>
                    <a:pt x="2760244" y="0"/>
                  </a:moveTo>
                  <a:lnTo>
                    <a:pt x="2865168" y="0"/>
                  </a:lnTo>
                  <a:lnTo>
                    <a:pt x="2700973" y="347675"/>
                  </a:lnTo>
                  <a:lnTo>
                    <a:pt x="2596050" y="347675"/>
                  </a:lnTo>
                  <a:close/>
                  <a:moveTo>
                    <a:pt x="2555242" y="0"/>
                  </a:moveTo>
                  <a:lnTo>
                    <a:pt x="2660166" y="0"/>
                  </a:lnTo>
                  <a:lnTo>
                    <a:pt x="2495973" y="347675"/>
                  </a:lnTo>
                  <a:lnTo>
                    <a:pt x="2391049" y="347675"/>
                  </a:lnTo>
                  <a:close/>
                  <a:moveTo>
                    <a:pt x="2350242" y="0"/>
                  </a:moveTo>
                  <a:lnTo>
                    <a:pt x="2455165" y="0"/>
                  </a:lnTo>
                  <a:lnTo>
                    <a:pt x="2290972" y="347675"/>
                  </a:lnTo>
                  <a:lnTo>
                    <a:pt x="2186048" y="347675"/>
                  </a:lnTo>
                  <a:close/>
                  <a:moveTo>
                    <a:pt x="2145240" y="0"/>
                  </a:moveTo>
                  <a:lnTo>
                    <a:pt x="2250164" y="0"/>
                  </a:lnTo>
                  <a:lnTo>
                    <a:pt x="2085970" y="347675"/>
                  </a:lnTo>
                  <a:lnTo>
                    <a:pt x="1981046" y="347675"/>
                  </a:lnTo>
                  <a:close/>
                  <a:moveTo>
                    <a:pt x="1940238" y="0"/>
                  </a:moveTo>
                  <a:lnTo>
                    <a:pt x="2045162" y="0"/>
                  </a:lnTo>
                  <a:lnTo>
                    <a:pt x="1880969" y="347675"/>
                  </a:lnTo>
                  <a:lnTo>
                    <a:pt x="1776044" y="347675"/>
                  </a:lnTo>
                  <a:close/>
                  <a:moveTo>
                    <a:pt x="1735237" y="0"/>
                  </a:moveTo>
                  <a:lnTo>
                    <a:pt x="1840161" y="0"/>
                  </a:lnTo>
                  <a:lnTo>
                    <a:pt x="1675967" y="347675"/>
                  </a:lnTo>
                  <a:lnTo>
                    <a:pt x="1571043" y="347675"/>
                  </a:lnTo>
                  <a:close/>
                  <a:moveTo>
                    <a:pt x="1530236" y="0"/>
                  </a:moveTo>
                  <a:lnTo>
                    <a:pt x="1635160" y="0"/>
                  </a:lnTo>
                  <a:lnTo>
                    <a:pt x="1470966" y="347675"/>
                  </a:lnTo>
                  <a:lnTo>
                    <a:pt x="1366042" y="347675"/>
                  </a:lnTo>
                  <a:close/>
                  <a:moveTo>
                    <a:pt x="1325235" y="0"/>
                  </a:moveTo>
                  <a:lnTo>
                    <a:pt x="1430159" y="0"/>
                  </a:lnTo>
                  <a:lnTo>
                    <a:pt x="1265965" y="347675"/>
                  </a:lnTo>
                  <a:lnTo>
                    <a:pt x="1161041" y="347675"/>
                  </a:lnTo>
                  <a:close/>
                  <a:moveTo>
                    <a:pt x="1120234" y="0"/>
                  </a:moveTo>
                  <a:lnTo>
                    <a:pt x="1225158" y="0"/>
                  </a:lnTo>
                  <a:lnTo>
                    <a:pt x="1060964" y="347675"/>
                  </a:lnTo>
                  <a:lnTo>
                    <a:pt x="956040" y="347675"/>
                  </a:lnTo>
                  <a:close/>
                  <a:moveTo>
                    <a:pt x="929024" y="0"/>
                  </a:moveTo>
                  <a:lnTo>
                    <a:pt x="1033948" y="0"/>
                  </a:lnTo>
                  <a:lnTo>
                    <a:pt x="869754" y="347675"/>
                  </a:lnTo>
                  <a:lnTo>
                    <a:pt x="764830" y="347675"/>
                  </a:lnTo>
                  <a:close/>
                  <a:moveTo>
                    <a:pt x="737813" y="0"/>
                  </a:moveTo>
                  <a:lnTo>
                    <a:pt x="842738" y="0"/>
                  </a:lnTo>
                  <a:lnTo>
                    <a:pt x="678544" y="347675"/>
                  </a:lnTo>
                  <a:lnTo>
                    <a:pt x="573620" y="347675"/>
                  </a:lnTo>
                  <a:close/>
                  <a:moveTo>
                    <a:pt x="546603" y="0"/>
                  </a:moveTo>
                  <a:lnTo>
                    <a:pt x="651527" y="0"/>
                  </a:lnTo>
                  <a:lnTo>
                    <a:pt x="487333" y="347675"/>
                  </a:lnTo>
                  <a:lnTo>
                    <a:pt x="382409" y="347675"/>
                  </a:lnTo>
                  <a:close/>
                  <a:moveTo>
                    <a:pt x="355393" y="0"/>
                  </a:moveTo>
                  <a:lnTo>
                    <a:pt x="460317" y="0"/>
                  </a:lnTo>
                  <a:lnTo>
                    <a:pt x="296123" y="347675"/>
                  </a:lnTo>
                  <a:lnTo>
                    <a:pt x="191199" y="347675"/>
                  </a:lnTo>
                  <a:close/>
                  <a:moveTo>
                    <a:pt x="164194" y="0"/>
                  </a:moveTo>
                  <a:lnTo>
                    <a:pt x="269118" y="0"/>
                  </a:lnTo>
                  <a:lnTo>
                    <a:pt x="104924" y="347675"/>
                  </a:lnTo>
                  <a:lnTo>
                    <a:pt x="0" y="3476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EC16ACC1-A22B-48FF-BACF-3270AAB952DB}"/>
              </a:ext>
            </a:extLst>
          </p:cNvPr>
          <p:cNvSpPr/>
          <p:nvPr/>
        </p:nvSpPr>
        <p:spPr>
          <a:xfrm>
            <a:off x="3834063" y="2837516"/>
            <a:ext cx="256673" cy="2566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>
            <a:extLst>
              <a:ext uri="{FF2B5EF4-FFF2-40B4-BE49-F238E27FC236}">
                <a16:creationId xmlns="" xmlns:a16="http://schemas.microsoft.com/office/drawing/2014/main" id="{BDC972DC-D3E9-4C37-8D02-C8676844CE31}"/>
              </a:ext>
            </a:extLst>
          </p:cNvPr>
          <p:cNvSpPr/>
          <p:nvPr/>
        </p:nvSpPr>
        <p:spPr>
          <a:xfrm>
            <a:off x="8101266" y="2842056"/>
            <a:ext cx="256673" cy="2566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419C0589-0803-4B21-946F-B53086A820B7}"/>
              </a:ext>
            </a:extLst>
          </p:cNvPr>
          <p:cNvGrpSpPr/>
          <p:nvPr/>
        </p:nvGrpSpPr>
        <p:grpSpPr>
          <a:xfrm>
            <a:off x="5769656" y="4440204"/>
            <a:ext cx="631143" cy="641293"/>
            <a:chOff x="9271661" y="927087"/>
            <a:chExt cx="1690381" cy="1717565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="" xmlns:a16="http://schemas.microsoft.com/office/drawing/2014/main" id="{9C94B01A-D249-4CD2-969F-EE234E61CB41}"/>
                </a:ext>
              </a:extLst>
            </p:cNvPr>
            <p:cNvSpPr/>
            <p:nvPr/>
          </p:nvSpPr>
          <p:spPr>
            <a:xfrm rot="2411044">
              <a:off x="9825722" y="927087"/>
              <a:ext cx="487932" cy="1717565"/>
            </a:xfrm>
            <a:custGeom>
              <a:avLst/>
              <a:gdLst>
                <a:gd name="connsiteX0" fmla="*/ 398295 w 480600"/>
                <a:gd name="connsiteY0" fmla="*/ 1046026 h 1345680"/>
                <a:gd name="connsiteX1" fmla="*/ 348313 w 480600"/>
                <a:gd name="connsiteY1" fmla="*/ 1015268 h 1345680"/>
                <a:gd name="connsiteX2" fmla="*/ 329088 w 480600"/>
                <a:gd name="connsiteY2" fmla="*/ 334738 h 1345680"/>
                <a:gd name="connsiteX3" fmla="*/ 379071 w 480600"/>
                <a:gd name="connsiteY3" fmla="*/ 303980 h 1345680"/>
                <a:gd name="connsiteX4" fmla="*/ 440588 w 480600"/>
                <a:gd name="connsiteY4" fmla="*/ 167489 h 1345680"/>
                <a:gd name="connsiteX5" fmla="*/ 430976 w 480600"/>
                <a:gd name="connsiteY5" fmla="*/ 109817 h 1345680"/>
                <a:gd name="connsiteX6" fmla="*/ 334856 w 480600"/>
                <a:gd name="connsiteY6" fmla="*/ 29076 h 1345680"/>
                <a:gd name="connsiteX7" fmla="*/ 309864 w 480600"/>
                <a:gd name="connsiteY7" fmla="*/ 54068 h 1345680"/>
                <a:gd name="connsiteX8" fmla="*/ 309864 w 480600"/>
                <a:gd name="connsiteY8" fmla="*/ 173256 h 1345680"/>
                <a:gd name="connsiteX9" fmla="*/ 271416 w 480600"/>
                <a:gd name="connsiteY9" fmla="*/ 211704 h 1345680"/>
                <a:gd name="connsiteX10" fmla="*/ 219512 w 480600"/>
                <a:gd name="connsiteY10" fmla="*/ 211704 h 1345680"/>
                <a:gd name="connsiteX11" fmla="*/ 181064 w 480600"/>
                <a:gd name="connsiteY11" fmla="*/ 173256 h 1345680"/>
                <a:gd name="connsiteX12" fmla="*/ 181064 w 480600"/>
                <a:gd name="connsiteY12" fmla="*/ 55990 h 1345680"/>
                <a:gd name="connsiteX13" fmla="*/ 156072 w 480600"/>
                <a:gd name="connsiteY13" fmla="*/ 30999 h 1345680"/>
                <a:gd name="connsiteX14" fmla="*/ 59952 w 480600"/>
                <a:gd name="connsiteY14" fmla="*/ 111740 h 1345680"/>
                <a:gd name="connsiteX15" fmla="*/ 50340 w 480600"/>
                <a:gd name="connsiteY15" fmla="*/ 169412 h 1345680"/>
                <a:gd name="connsiteX16" fmla="*/ 111857 w 480600"/>
                <a:gd name="connsiteY16" fmla="*/ 305902 h 1345680"/>
                <a:gd name="connsiteX17" fmla="*/ 161840 w 480600"/>
                <a:gd name="connsiteY17" fmla="*/ 336660 h 1345680"/>
                <a:gd name="connsiteX18" fmla="*/ 142616 w 480600"/>
                <a:gd name="connsiteY18" fmla="*/ 1017190 h 1345680"/>
                <a:gd name="connsiteX19" fmla="*/ 92633 w 480600"/>
                <a:gd name="connsiteY19" fmla="*/ 1047949 h 1345680"/>
                <a:gd name="connsiteX20" fmla="*/ 31116 w 480600"/>
                <a:gd name="connsiteY20" fmla="*/ 1184439 h 1345680"/>
                <a:gd name="connsiteX21" fmla="*/ 40728 w 480600"/>
                <a:gd name="connsiteY21" fmla="*/ 1242111 h 1345680"/>
                <a:gd name="connsiteX22" fmla="*/ 136848 w 480600"/>
                <a:gd name="connsiteY22" fmla="*/ 1322852 h 1345680"/>
                <a:gd name="connsiteX23" fmla="*/ 161840 w 480600"/>
                <a:gd name="connsiteY23" fmla="*/ 1297861 h 1345680"/>
                <a:gd name="connsiteX24" fmla="*/ 161840 w 480600"/>
                <a:gd name="connsiteY24" fmla="*/ 1178672 h 1345680"/>
                <a:gd name="connsiteX25" fmla="*/ 200288 w 480600"/>
                <a:gd name="connsiteY25" fmla="*/ 1140224 h 1345680"/>
                <a:gd name="connsiteX26" fmla="*/ 290640 w 480600"/>
                <a:gd name="connsiteY26" fmla="*/ 1140224 h 1345680"/>
                <a:gd name="connsiteX27" fmla="*/ 329088 w 480600"/>
                <a:gd name="connsiteY27" fmla="*/ 1178672 h 1345680"/>
                <a:gd name="connsiteX28" fmla="*/ 329088 w 480600"/>
                <a:gd name="connsiteY28" fmla="*/ 1297861 h 1345680"/>
                <a:gd name="connsiteX29" fmla="*/ 354080 w 480600"/>
                <a:gd name="connsiteY29" fmla="*/ 1322852 h 1345680"/>
                <a:gd name="connsiteX30" fmla="*/ 450200 w 480600"/>
                <a:gd name="connsiteY30" fmla="*/ 1242111 h 1345680"/>
                <a:gd name="connsiteX31" fmla="*/ 459812 w 480600"/>
                <a:gd name="connsiteY31" fmla="*/ 1184439 h 1345680"/>
                <a:gd name="connsiteX32" fmla="*/ 398295 w 480600"/>
                <a:gd name="connsiteY32" fmla="*/ 1046026 h 134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80600" h="1345680">
                  <a:moveTo>
                    <a:pt x="398295" y="1046026"/>
                  </a:moveTo>
                  <a:lnTo>
                    <a:pt x="348313" y="1015268"/>
                  </a:lnTo>
                  <a:lnTo>
                    <a:pt x="329088" y="334738"/>
                  </a:lnTo>
                  <a:lnTo>
                    <a:pt x="379071" y="303980"/>
                  </a:lnTo>
                  <a:cubicBezTo>
                    <a:pt x="425209" y="275144"/>
                    <a:pt x="450200" y="221316"/>
                    <a:pt x="440588" y="167489"/>
                  </a:cubicBezTo>
                  <a:lnTo>
                    <a:pt x="430976" y="109817"/>
                  </a:lnTo>
                  <a:cubicBezTo>
                    <a:pt x="423286" y="63680"/>
                    <a:pt x="382916" y="29076"/>
                    <a:pt x="334856" y="29076"/>
                  </a:cubicBezTo>
                  <a:cubicBezTo>
                    <a:pt x="321399" y="29076"/>
                    <a:pt x="309864" y="40611"/>
                    <a:pt x="309864" y="54068"/>
                  </a:cubicBezTo>
                  <a:lnTo>
                    <a:pt x="309864" y="173256"/>
                  </a:lnTo>
                  <a:cubicBezTo>
                    <a:pt x="309864" y="194403"/>
                    <a:pt x="292563" y="211704"/>
                    <a:pt x="271416" y="211704"/>
                  </a:cubicBezTo>
                  <a:lnTo>
                    <a:pt x="219512" y="211704"/>
                  </a:lnTo>
                  <a:cubicBezTo>
                    <a:pt x="198365" y="211704"/>
                    <a:pt x="181064" y="194403"/>
                    <a:pt x="181064" y="173256"/>
                  </a:cubicBezTo>
                  <a:lnTo>
                    <a:pt x="181064" y="55990"/>
                  </a:lnTo>
                  <a:cubicBezTo>
                    <a:pt x="181064" y="42533"/>
                    <a:pt x="169529" y="30999"/>
                    <a:pt x="156072" y="30999"/>
                  </a:cubicBezTo>
                  <a:cubicBezTo>
                    <a:pt x="108012" y="30999"/>
                    <a:pt x="67642" y="65602"/>
                    <a:pt x="59952" y="111740"/>
                  </a:cubicBezTo>
                  <a:lnTo>
                    <a:pt x="50340" y="169412"/>
                  </a:lnTo>
                  <a:cubicBezTo>
                    <a:pt x="40728" y="223239"/>
                    <a:pt x="65720" y="277066"/>
                    <a:pt x="111857" y="305902"/>
                  </a:cubicBezTo>
                  <a:lnTo>
                    <a:pt x="161840" y="336660"/>
                  </a:lnTo>
                  <a:lnTo>
                    <a:pt x="142616" y="1017190"/>
                  </a:lnTo>
                  <a:lnTo>
                    <a:pt x="92633" y="1047949"/>
                  </a:lnTo>
                  <a:cubicBezTo>
                    <a:pt x="46496" y="1076785"/>
                    <a:pt x="21504" y="1130612"/>
                    <a:pt x="31116" y="1184439"/>
                  </a:cubicBezTo>
                  <a:lnTo>
                    <a:pt x="40728" y="1242111"/>
                  </a:lnTo>
                  <a:cubicBezTo>
                    <a:pt x="48418" y="1288249"/>
                    <a:pt x="88788" y="1322852"/>
                    <a:pt x="136848" y="1322852"/>
                  </a:cubicBezTo>
                  <a:cubicBezTo>
                    <a:pt x="150305" y="1322852"/>
                    <a:pt x="161840" y="1311317"/>
                    <a:pt x="161840" y="1297861"/>
                  </a:cubicBezTo>
                  <a:lnTo>
                    <a:pt x="161840" y="1178672"/>
                  </a:lnTo>
                  <a:cubicBezTo>
                    <a:pt x="161840" y="1157525"/>
                    <a:pt x="179141" y="1140224"/>
                    <a:pt x="200288" y="1140224"/>
                  </a:cubicBezTo>
                  <a:lnTo>
                    <a:pt x="290640" y="1140224"/>
                  </a:lnTo>
                  <a:cubicBezTo>
                    <a:pt x="311787" y="1140224"/>
                    <a:pt x="329088" y="1157525"/>
                    <a:pt x="329088" y="1178672"/>
                  </a:cubicBezTo>
                  <a:lnTo>
                    <a:pt x="329088" y="1297861"/>
                  </a:lnTo>
                  <a:cubicBezTo>
                    <a:pt x="329088" y="1311317"/>
                    <a:pt x="340623" y="1322852"/>
                    <a:pt x="354080" y="1322852"/>
                  </a:cubicBezTo>
                  <a:cubicBezTo>
                    <a:pt x="402140" y="1322852"/>
                    <a:pt x="442510" y="1288249"/>
                    <a:pt x="450200" y="1242111"/>
                  </a:cubicBezTo>
                  <a:lnTo>
                    <a:pt x="459812" y="1184439"/>
                  </a:lnTo>
                  <a:cubicBezTo>
                    <a:pt x="469424" y="1128689"/>
                    <a:pt x="446355" y="1074862"/>
                    <a:pt x="398295" y="104602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="" xmlns:a16="http://schemas.microsoft.com/office/drawing/2014/main" id="{F843E5C4-49C1-449B-B6A0-27CA193314F2}"/>
                </a:ext>
              </a:extLst>
            </p:cNvPr>
            <p:cNvSpPr/>
            <p:nvPr/>
          </p:nvSpPr>
          <p:spPr>
            <a:xfrm rot="18712925">
              <a:off x="9675227" y="1020217"/>
              <a:ext cx="883249" cy="1690381"/>
            </a:xfrm>
            <a:custGeom>
              <a:avLst/>
              <a:gdLst>
                <a:gd name="connsiteX0" fmla="*/ 335181 w 883249"/>
                <a:gd name="connsiteY0" fmla="*/ 0 h 1563687"/>
                <a:gd name="connsiteX1" fmla="*/ 631293 w 883249"/>
                <a:gd name="connsiteY1" fmla="*/ 0 h 1563687"/>
                <a:gd name="connsiteX2" fmla="*/ 665062 w 883249"/>
                <a:gd name="connsiteY2" fmla="*/ 49352 h 1563687"/>
                <a:gd name="connsiteX3" fmla="*/ 717011 w 883249"/>
                <a:gd name="connsiteY3" fmla="*/ 49352 h 1563687"/>
                <a:gd name="connsiteX4" fmla="*/ 750778 w 883249"/>
                <a:gd name="connsiteY4" fmla="*/ 0 h 1563687"/>
                <a:gd name="connsiteX5" fmla="*/ 844287 w 883249"/>
                <a:gd name="connsiteY5" fmla="*/ 0 h 1563687"/>
                <a:gd name="connsiteX6" fmla="*/ 883249 w 883249"/>
                <a:gd name="connsiteY6" fmla="*/ 111692 h 1563687"/>
                <a:gd name="connsiteX7" fmla="*/ 844287 w 883249"/>
                <a:gd name="connsiteY7" fmla="*/ 223384 h 1563687"/>
                <a:gd name="connsiteX8" fmla="*/ 750778 w 883249"/>
                <a:gd name="connsiteY8" fmla="*/ 223384 h 1563687"/>
                <a:gd name="connsiteX9" fmla="*/ 750777 w 883249"/>
                <a:gd name="connsiteY9" fmla="*/ 223384 h 1563687"/>
                <a:gd name="connsiteX10" fmla="*/ 748180 w 883249"/>
                <a:gd name="connsiteY10" fmla="*/ 223384 h 1563687"/>
                <a:gd name="connsiteX11" fmla="*/ 714413 w 883249"/>
                <a:gd name="connsiteY11" fmla="*/ 174032 h 1563687"/>
                <a:gd name="connsiteX12" fmla="*/ 665062 w 883249"/>
                <a:gd name="connsiteY12" fmla="*/ 174032 h 1563687"/>
                <a:gd name="connsiteX13" fmla="*/ 659785 w 883249"/>
                <a:gd name="connsiteY13" fmla="*/ 200372 h 1563687"/>
                <a:gd name="connsiteX14" fmla="*/ 631293 w 883249"/>
                <a:gd name="connsiteY14" fmla="*/ 223384 h 1563687"/>
                <a:gd name="connsiteX15" fmla="*/ 532589 w 883249"/>
                <a:gd name="connsiteY15" fmla="*/ 223384 h 1563687"/>
                <a:gd name="connsiteX16" fmla="*/ 532589 w 883249"/>
                <a:gd name="connsiteY16" fmla="*/ 737686 h 1563687"/>
                <a:gd name="connsiteX17" fmla="*/ 529992 w 883249"/>
                <a:gd name="connsiteY17" fmla="*/ 737686 h 1563687"/>
                <a:gd name="connsiteX18" fmla="*/ 529992 w 883249"/>
                <a:gd name="connsiteY18" fmla="*/ 748076 h 1563687"/>
                <a:gd name="connsiteX19" fmla="*/ 558564 w 883249"/>
                <a:gd name="connsiteY19" fmla="*/ 781843 h 1563687"/>
                <a:gd name="connsiteX20" fmla="*/ 581942 w 883249"/>
                <a:gd name="connsiteY20" fmla="*/ 1355888 h 1563687"/>
                <a:gd name="connsiteX21" fmla="*/ 537784 w 883249"/>
                <a:gd name="connsiteY21" fmla="*/ 1501346 h 1563687"/>
                <a:gd name="connsiteX22" fmla="*/ 467652 w 883249"/>
                <a:gd name="connsiteY22" fmla="*/ 1563687 h 1563687"/>
                <a:gd name="connsiteX23" fmla="*/ 397520 w 883249"/>
                <a:gd name="connsiteY23" fmla="*/ 1501346 h 1563687"/>
                <a:gd name="connsiteX24" fmla="*/ 353363 w 883249"/>
                <a:gd name="connsiteY24" fmla="*/ 1355888 h 1563687"/>
                <a:gd name="connsiteX25" fmla="*/ 376740 w 883249"/>
                <a:gd name="connsiteY25" fmla="*/ 781843 h 1563687"/>
                <a:gd name="connsiteX26" fmla="*/ 405313 w 883249"/>
                <a:gd name="connsiteY26" fmla="*/ 748076 h 1563687"/>
                <a:gd name="connsiteX27" fmla="*/ 405313 w 883249"/>
                <a:gd name="connsiteY27" fmla="*/ 225982 h 1563687"/>
                <a:gd name="connsiteX28" fmla="*/ 332583 w 883249"/>
                <a:gd name="connsiteY28" fmla="*/ 225982 h 1563687"/>
                <a:gd name="connsiteX29" fmla="*/ 327389 w 883249"/>
                <a:gd name="connsiteY29" fmla="*/ 223384 h 1563687"/>
                <a:gd name="connsiteX30" fmla="*/ 114395 w 883249"/>
                <a:gd name="connsiteY30" fmla="*/ 238969 h 1563687"/>
                <a:gd name="connsiteX31" fmla="*/ 41665 w 883249"/>
                <a:gd name="connsiteY31" fmla="*/ 277932 h 1563687"/>
                <a:gd name="connsiteX32" fmla="*/ 28678 w 883249"/>
                <a:gd name="connsiteY32" fmla="*/ 280529 h 1563687"/>
                <a:gd name="connsiteX33" fmla="*/ 2703 w 883249"/>
                <a:gd name="connsiteY33" fmla="*/ 262346 h 1563687"/>
                <a:gd name="connsiteX34" fmla="*/ 430 w 883249"/>
                <a:gd name="connsiteY34" fmla="*/ 245788 h 1563687"/>
                <a:gd name="connsiteX35" fmla="*/ 711 w 883249"/>
                <a:gd name="connsiteY35" fmla="*/ 245238 h 1563687"/>
                <a:gd name="connsiteX36" fmla="*/ 430 w 883249"/>
                <a:gd name="connsiteY36" fmla="*/ 243190 h 1563687"/>
                <a:gd name="connsiteX37" fmla="*/ 7897 w 883249"/>
                <a:gd name="connsiteY37" fmla="*/ 228579 h 1563687"/>
                <a:gd name="connsiteX38" fmla="*/ 54653 w 883249"/>
                <a:gd name="connsiteY38" fmla="*/ 176630 h 1563687"/>
                <a:gd name="connsiteX39" fmla="*/ 335181 w 883249"/>
                <a:gd name="connsiteY39" fmla="*/ 0 h 156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83249" h="1563687">
                  <a:moveTo>
                    <a:pt x="335181" y="0"/>
                  </a:moveTo>
                  <a:lnTo>
                    <a:pt x="631293" y="0"/>
                  </a:lnTo>
                  <a:cubicBezTo>
                    <a:pt x="646879" y="0"/>
                    <a:pt x="659866" y="5195"/>
                    <a:pt x="665062" y="49352"/>
                  </a:cubicBezTo>
                  <a:lnTo>
                    <a:pt x="717011" y="49352"/>
                  </a:lnTo>
                  <a:cubicBezTo>
                    <a:pt x="722205" y="5195"/>
                    <a:pt x="735193" y="0"/>
                    <a:pt x="750778" y="0"/>
                  </a:cubicBezTo>
                  <a:lnTo>
                    <a:pt x="844287" y="0"/>
                  </a:lnTo>
                  <a:cubicBezTo>
                    <a:pt x="865067" y="0"/>
                    <a:pt x="883249" y="36365"/>
                    <a:pt x="883249" y="111692"/>
                  </a:cubicBezTo>
                  <a:cubicBezTo>
                    <a:pt x="883249" y="187019"/>
                    <a:pt x="865067" y="223384"/>
                    <a:pt x="844287" y="223384"/>
                  </a:cubicBezTo>
                  <a:lnTo>
                    <a:pt x="750778" y="223384"/>
                  </a:lnTo>
                  <a:lnTo>
                    <a:pt x="750777" y="223384"/>
                  </a:lnTo>
                  <a:lnTo>
                    <a:pt x="748180" y="223384"/>
                  </a:lnTo>
                  <a:cubicBezTo>
                    <a:pt x="732596" y="223384"/>
                    <a:pt x="719608" y="218190"/>
                    <a:pt x="714413" y="174032"/>
                  </a:cubicBezTo>
                  <a:lnTo>
                    <a:pt x="665062" y="174032"/>
                  </a:lnTo>
                  <a:lnTo>
                    <a:pt x="659785" y="200372"/>
                  </a:lnTo>
                  <a:cubicBezTo>
                    <a:pt x="653210" y="220462"/>
                    <a:pt x="642982" y="223384"/>
                    <a:pt x="631293" y="223384"/>
                  </a:cubicBezTo>
                  <a:lnTo>
                    <a:pt x="532589" y="223384"/>
                  </a:lnTo>
                  <a:lnTo>
                    <a:pt x="532589" y="737686"/>
                  </a:lnTo>
                  <a:lnTo>
                    <a:pt x="529992" y="737686"/>
                  </a:lnTo>
                  <a:lnTo>
                    <a:pt x="529992" y="748076"/>
                  </a:lnTo>
                  <a:cubicBezTo>
                    <a:pt x="545576" y="750674"/>
                    <a:pt x="555967" y="763662"/>
                    <a:pt x="558564" y="781843"/>
                  </a:cubicBezTo>
                  <a:lnTo>
                    <a:pt x="581942" y="1355888"/>
                  </a:lnTo>
                  <a:cubicBezTo>
                    <a:pt x="584539" y="1410434"/>
                    <a:pt x="568954" y="1462384"/>
                    <a:pt x="537784" y="1501346"/>
                  </a:cubicBezTo>
                  <a:cubicBezTo>
                    <a:pt x="506614" y="1540309"/>
                    <a:pt x="514406" y="1563687"/>
                    <a:pt x="467652" y="1563687"/>
                  </a:cubicBezTo>
                  <a:cubicBezTo>
                    <a:pt x="420898" y="1563687"/>
                    <a:pt x="428690" y="1540309"/>
                    <a:pt x="397520" y="1501346"/>
                  </a:cubicBezTo>
                  <a:cubicBezTo>
                    <a:pt x="363753" y="1462384"/>
                    <a:pt x="348168" y="1407837"/>
                    <a:pt x="353363" y="1355888"/>
                  </a:cubicBezTo>
                  <a:lnTo>
                    <a:pt x="376740" y="781843"/>
                  </a:lnTo>
                  <a:cubicBezTo>
                    <a:pt x="376740" y="763662"/>
                    <a:pt x="389727" y="750674"/>
                    <a:pt x="405313" y="748076"/>
                  </a:cubicBezTo>
                  <a:lnTo>
                    <a:pt x="405313" y="225982"/>
                  </a:lnTo>
                  <a:lnTo>
                    <a:pt x="332583" y="225982"/>
                  </a:lnTo>
                  <a:lnTo>
                    <a:pt x="327389" y="223384"/>
                  </a:lnTo>
                  <a:cubicBezTo>
                    <a:pt x="241671" y="189617"/>
                    <a:pt x="197514" y="197409"/>
                    <a:pt x="114395" y="238969"/>
                  </a:cubicBezTo>
                  <a:lnTo>
                    <a:pt x="41665" y="277932"/>
                  </a:lnTo>
                  <a:cubicBezTo>
                    <a:pt x="39067" y="280529"/>
                    <a:pt x="33872" y="280529"/>
                    <a:pt x="28678" y="280529"/>
                  </a:cubicBezTo>
                  <a:cubicBezTo>
                    <a:pt x="18288" y="280529"/>
                    <a:pt x="7897" y="272737"/>
                    <a:pt x="2703" y="262346"/>
                  </a:cubicBezTo>
                  <a:cubicBezTo>
                    <a:pt x="106" y="257151"/>
                    <a:pt x="-544" y="251307"/>
                    <a:pt x="430" y="245788"/>
                  </a:cubicBezTo>
                  <a:lnTo>
                    <a:pt x="711" y="245238"/>
                  </a:lnTo>
                  <a:lnTo>
                    <a:pt x="430" y="243190"/>
                  </a:lnTo>
                  <a:cubicBezTo>
                    <a:pt x="1404" y="237670"/>
                    <a:pt x="4001" y="232475"/>
                    <a:pt x="7897" y="228579"/>
                  </a:cubicBezTo>
                  <a:lnTo>
                    <a:pt x="54653" y="176630"/>
                  </a:lnTo>
                  <a:cubicBezTo>
                    <a:pt x="145565" y="75327"/>
                    <a:pt x="207904" y="49352"/>
                    <a:pt x="335181" y="0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="" xmlns:a16="http://schemas.microsoft.com/office/drawing/2014/main" id="{201748BF-1257-4CF4-8700-879A3130C45B}"/>
              </a:ext>
            </a:extLst>
          </p:cNvPr>
          <p:cNvGrpSpPr/>
          <p:nvPr/>
        </p:nvGrpSpPr>
        <p:grpSpPr>
          <a:xfrm>
            <a:off x="1090963" y="6424158"/>
            <a:ext cx="569844" cy="274717"/>
            <a:chOff x="2633799" y="5558352"/>
            <a:chExt cx="1343686" cy="647780"/>
          </a:xfrm>
          <a:solidFill>
            <a:schemeClr val="accent6"/>
          </a:solidFill>
        </p:grpSpPr>
        <p:sp>
          <p:nvSpPr>
            <p:cNvPr id="208" name="Rectangle 129">
              <a:extLst>
                <a:ext uri="{FF2B5EF4-FFF2-40B4-BE49-F238E27FC236}">
                  <a16:creationId xmlns="" xmlns:a16="http://schemas.microsoft.com/office/drawing/2014/main" id="{FCEFB22B-DE97-4828-9207-6EC4D3F3A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799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Rectangle 129">
              <a:extLst>
                <a:ext uri="{FF2B5EF4-FFF2-40B4-BE49-F238E27FC236}">
                  <a16:creationId xmlns="" xmlns:a16="http://schemas.microsoft.com/office/drawing/2014/main" id="{4872C328-D2A7-4786-A7DD-BA0EB89D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944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Rectangle 129">
              <a:extLst>
                <a:ext uri="{FF2B5EF4-FFF2-40B4-BE49-F238E27FC236}">
                  <a16:creationId xmlns="" xmlns:a16="http://schemas.microsoft.com/office/drawing/2014/main" id="{7FDDE72A-1796-4C88-B460-D1533009A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71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Rectangle 129">
              <a:extLst>
                <a:ext uri="{FF2B5EF4-FFF2-40B4-BE49-F238E27FC236}">
                  <a16:creationId xmlns="" xmlns:a16="http://schemas.microsoft.com/office/drawing/2014/main" id="{0E910020-B8A6-478E-A7A8-0A2E246F2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216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="" xmlns:a16="http://schemas.microsoft.com/office/drawing/2014/main" id="{3DD55919-9F02-45EA-8F4C-729A51F50631}"/>
              </a:ext>
            </a:extLst>
          </p:cNvPr>
          <p:cNvGrpSpPr/>
          <p:nvPr/>
        </p:nvGrpSpPr>
        <p:grpSpPr>
          <a:xfrm>
            <a:off x="1705970" y="6423443"/>
            <a:ext cx="568880" cy="274717"/>
            <a:chOff x="2633799" y="5558352"/>
            <a:chExt cx="1341414" cy="647780"/>
          </a:xfrm>
          <a:solidFill>
            <a:schemeClr val="accent6"/>
          </a:solidFill>
        </p:grpSpPr>
        <p:sp>
          <p:nvSpPr>
            <p:cNvPr id="213" name="Rectangle 129">
              <a:extLst>
                <a:ext uri="{FF2B5EF4-FFF2-40B4-BE49-F238E27FC236}">
                  <a16:creationId xmlns="" xmlns:a16="http://schemas.microsoft.com/office/drawing/2014/main" id="{FAF3C75F-ECFC-45D9-9D35-899FC7EF1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799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Rectangle 129">
              <a:extLst>
                <a:ext uri="{FF2B5EF4-FFF2-40B4-BE49-F238E27FC236}">
                  <a16:creationId xmlns="" xmlns:a16="http://schemas.microsoft.com/office/drawing/2014/main" id="{A5B358F7-A6DF-4234-941D-40C5C4721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944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129">
              <a:extLst>
                <a:ext uri="{FF2B5EF4-FFF2-40B4-BE49-F238E27FC236}">
                  <a16:creationId xmlns="" xmlns:a16="http://schemas.microsoft.com/office/drawing/2014/main" id="{6BA38982-A80F-4404-8AF9-742E68A83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71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32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D1AE3FB-4EB9-4FE6-8E65-B5FAA422F1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4475" y="287255"/>
            <a:ext cx="11219558" cy="724247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Introduction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77" name="Up Arrow 3">
            <a:extLst>
              <a:ext uri="{FF2B5EF4-FFF2-40B4-BE49-F238E27FC236}">
                <a16:creationId xmlns="" xmlns:a16="http://schemas.microsoft.com/office/drawing/2014/main" id="{ED3B4AD0-75BD-4271-8083-F2DB9B482E71}"/>
              </a:ext>
            </a:extLst>
          </p:cNvPr>
          <p:cNvSpPr/>
          <p:nvPr/>
        </p:nvSpPr>
        <p:spPr>
          <a:xfrm>
            <a:off x="943796" y="1746535"/>
            <a:ext cx="2188737" cy="4418771"/>
          </a:xfrm>
          <a:prstGeom prst="upArrow">
            <a:avLst>
              <a:gd name="adj1" fmla="val 66553"/>
              <a:gd name="adj2" fmla="val 30688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CCCDA4DC-D7D8-49EF-A0E7-38BC11053A0D}"/>
              </a:ext>
            </a:extLst>
          </p:cNvPr>
          <p:cNvSpPr/>
          <p:nvPr/>
        </p:nvSpPr>
        <p:spPr>
          <a:xfrm>
            <a:off x="1748989" y="2520498"/>
            <a:ext cx="4347011" cy="72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A</a:t>
            </a:r>
            <a:r>
              <a:rPr lang="hu-HU" sz="1600" dirty="0" smtClean="0"/>
              <a:t>bility </a:t>
            </a:r>
            <a:r>
              <a:rPr lang="hu-HU" sz="1600" dirty="0"/>
              <a:t>to resist mechanical </a:t>
            </a:r>
            <a:r>
              <a:rPr lang="hu-HU" sz="1600" dirty="0" smtClean="0"/>
              <a:t>loads</a:t>
            </a:r>
            <a:r>
              <a:rPr lang="en-US" sz="1600" dirty="0" smtClean="0"/>
              <a:t>  </a:t>
            </a:r>
            <a:endParaRPr lang="ko-KR" altLang="en-US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="" xmlns:a16="http://schemas.microsoft.com/office/drawing/2014/main" id="{D3A8422E-5D2B-47B7-8D4C-D8B46A917A95}"/>
              </a:ext>
            </a:extLst>
          </p:cNvPr>
          <p:cNvSpPr/>
          <p:nvPr/>
        </p:nvSpPr>
        <p:spPr>
          <a:xfrm>
            <a:off x="1748989" y="3392747"/>
            <a:ext cx="4347011" cy="72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67DE5AF1-E100-4E17-ACEB-ADD0A0AC7FCD}"/>
              </a:ext>
            </a:extLst>
          </p:cNvPr>
          <p:cNvSpPr/>
          <p:nvPr/>
        </p:nvSpPr>
        <p:spPr>
          <a:xfrm>
            <a:off x="1748989" y="4263272"/>
            <a:ext cx="4347011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60DBEA89-C330-4416-9D3D-E4A711527DD2}"/>
              </a:ext>
            </a:extLst>
          </p:cNvPr>
          <p:cNvSpPr/>
          <p:nvPr/>
        </p:nvSpPr>
        <p:spPr>
          <a:xfrm>
            <a:off x="1748989" y="5129020"/>
            <a:ext cx="4347011" cy="72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82" name="Group 81">
            <a:extLst>
              <a:ext uri="{FF2B5EF4-FFF2-40B4-BE49-F238E27FC236}">
                <a16:creationId xmlns="" xmlns:a16="http://schemas.microsoft.com/office/drawing/2014/main" id="{8B06390E-6439-4687-9FA7-07D1585A2766}"/>
              </a:ext>
            </a:extLst>
          </p:cNvPr>
          <p:cNvGrpSpPr/>
          <p:nvPr/>
        </p:nvGrpSpPr>
        <p:grpSpPr>
          <a:xfrm>
            <a:off x="1273804" y="2310140"/>
            <a:ext cx="1493509" cy="756162"/>
            <a:chOff x="4333508" y="1848856"/>
            <a:chExt cx="1493509" cy="756162"/>
          </a:xfrm>
        </p:grpSpPr>
        <p:pic>
          <p:nvPicPr>
            <p:cNvPr id="83" name="Picture 2" descr="E:\002-KIMS BUSINESS\007-04-1-FIVERR\01-PPT-TEMPLATE\COVER-PSD\05-cut-01.png">
              <a:extLst>
                <a:ext uri="{FF2B5EF4-FFF2-40B4-BE49-F238E27FC236}">
                  <a16:creationId xmlns="" xmlns:a16="http://schemas.microsoft.com/office/drawing/2014/main" id="{56E6EE6A-D6F3-49A0-943D-35CB1AC940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00000">
              <a:off x="4567017" y="2249621"/>
              <a:ext cx="1260000" cy="35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Isosceles Triangle 83">
              <a:extLst>
                <a:ext uri="{FF2B5EF4-FFF2-40B4-BE49-F238E27FC236}">
                  <a16:creationId xmlns="" xmlns:a16="http://schemas.microsoft.com/office/drawing/2014/main" id="{D864A9EB-59D4-4078-96C7-71FB696DE0B2}"/>
                </a:ext>
              </a:extLst>
            </p:cNvPr>
            <p:cNvSpPr/>
            <p:nvPr/>
          </p:nvSpPr>
          <p:spPr>
            <a:xfrm rot="18900000">
              <a:off x="4333508" y="1848856"/>
              <a:ext cx="1272933" cy="633311"/>
            </a:xfrm>
            <a:prstGeom prst="triangle">
              <a:avLst>
                <a:gd name="adj" fmla="val 5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="" xmlns:a16="http://schemas.microsoft.com/office/drawing/2014/main" id="{F0C9A127-B0E2-4107-8D7B-C69DDCE64FF7}"/>
              </a:ext>
            </a:extLst>
          </p:cNvPr>
          <p:cNvGrpSpPr/>
          <p:nvPr/>
        </p:nvGrpSpPr>
        <p:grpSpPr>
          <a:xfrm>
            <a:off x="1273804" y="3186808"/>
            <a:ext cx="1493509" cy="756162"/>
            <a:chOff x="4333508" y="1848856"/>
            <a:chExt cx="1493509" cy="756162"/>
          </a:xfrm>
        </p:grpSpPr>
        <p:pic>
          <p:nvPicPr>
            <p:cNvPr id="86" name="Picture 2" descr="E:\002-KIMS BUSINESS\007-04-1-FIVERR\01-PPT-TEMPLATE\COVER-PSD\05-cut-01.png">
              <a:extLst>
                <a:ext uri="{FF2B5EF4-FFF2-40B4-BE49-F238E27FC236}">
                  <a16:creationId xmlns="" xmlns:a16="http://schemas.microsoft.com/office/drawing/2014/main" id="{5991CD24-BA5C-49AF-839F-4D4D101B2C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00000">
              <a:off x="4567017" y="2249621"/>
              <a:ext cx="1260000" cy="35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" name="Isosceles Triangle 86">
              <a:extLst>
                <a:ext uri="{FF2B5EF4-FFF2-40B4-BE49-F238E27FC236}">
                  <a16:creationId xmlns="" xmlns:a16="http://schemas.microsoft.com/office/drawing/2014/main" id="{10178FC6-9A06-42F8-96E7-165F305B2F0D}"/>
                </a:ext>
              </a:extLst>
            </p:cNvPr>
            <p:cNvSpPr/>
            <p:nvPr/>
          </p:nvSpPr>
          <p:spPr>
            <a:xfrm rot="18900000">
              <a:off x="4333508" y="1848856"/>
              <a:ext cx="1272933" cy="633311"/>
            </a:xfrm>
            <a:prstGeom prst="triangle">
              <a:avLst>
                <a:gd name="adj" fmla="val 5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8FAAFC4F-DCA3-49C2-A30A-A73132E92820}"/>
              </a:ext>
            </a:extLst>
          </p:cNvPr>
          <p:cNvGrpSpPr/>
          <p:nvPr/>
        </p:nvGrpSpPr>
        <p:grpSpPr>
          <a:xfrm>
            <a:off x="1273804" y="4063474"/>
            <a:ext cx="1493509" cy="756162"/>
            <a:chOff x="4333508" y="1848856"/>
            <a:chExt cx="1493509" cy="756162"/>
          </a:xfrm>
        </p:grpSpPr>
        <p:pic>
          <p:nvPicPr>
            <p:cNvPr id="89" name="Picture 2" descr="E:\002-KIMS BUSINESS\007-04-1-FIVERR\01-PPT-TEMPLATE\COVER-PSD\05-cut-01.png">
              <a:extLst>
                <a:ext uri="{FF2B5EF4-FFF2-40B4-BE49-F238E27FC236}">
                  <a16:creationId xmlns="" xmlns:a16="http://schemas.microsoft.com/office/drawing/2014/main" id="{AF66EEEF-A3CE-4FD0-82FC-AD08B9B297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00000">
              <a:off x="4567017" y="2249621"/>
              <a:ext cx="1260000" cy="35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Isosceles Triangle 89">
              <a:extLst>
                <a:ext uri="{FF2B5EF4-FFF2-40B4-BE49-F238E27FC236}">
                  <a16:creationId xmlns="" xmlns:a16="http://schemas.microsoft.com/office/drawing/2014/main" id="{030FD53E-D932-4A13-8205-AF441D550509}"/>
                </a:ext>
              </a:extLst>
            </p:cNvPr>
            <p:cNvSpPr/>
            <p:nvPr/>
          </p:nvSpPr>
          <p:spPr>
            <a:xfrm rot="18900000">
              <a:off x="4333508" y="1848856"/>
              <a:ext cx="1272933" cy="633311"/>
            </a:xfrm>
            <a:prstGeom prst="triangle">
              <a:avLst>
                <a:gd name="adj" fmla="val 5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="" xmlns:a16="http://schemas.microsoft.com/office/drawing/2014/main" id="{EFB6465F-E585-46F0-8714-7E7636ABEA14}"/>
              </a:ext>
            </a:extLst>
          </p:cNvPr>
          <p:cNvGrpSpPr/>
          <p:nvPr/>
        </p:nvGrpSpPr>
        <p:grpSpPr>
          <a:xfrm>
            <a:off x="1273804" y="4940142"/>
            <a:ext cx="1493509" cy="756162"/>
            <a:chOff x="4333508" y="1848856"/>
            <a:chExt cx="1493509" cy="756162"/>
          </a:xfrm>
        </p:grpSpPr>
        <p:pic>
          <p:nvPicPr>
            <p:cNvPr id="92" name="Picture 2" descr="E:\002-KIMS BUSINESS\007-04-1-FIVERR\01-PPT-TEMPLATE\COVER-PSD\05-cut-01.png">
              <a:extLst>
                <a:ext uri="{FF2B5EF4-FFF2-40B4-BE49-F238E27FC236}">
                  <a16:creationId xmlns="" xmlns:a16="http://schemas.microsoft.com/office/drawing/2014/main" id="{77E53DDA-0A77-4487-8A7B-7B6F00793B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00000">
              <a:off x="4567017" y="2249621"/>
              <a:ext cx="1260000" cy="355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3" name="Isosceles Triangle 92">
              <a:extLst>
                <a:ext uri="{FF2B5EF4-FFF2-40B4-BE49-F238E27FC236}">
                  <a16:creationId xmlns="" xmlns:a16="http://schemas.microsoft.com/office/drawing/2014/main" id="{77EEA66B-F612-48EA-87E9-79B7EA1CEA5F}"/>
                </a:ext>
              </a:extLst>
            </p:cNvPr>
            <p:cNvSpPr/>
            <p:nvPr/>
          </p:nvSpPr>
          <p:spPr>
            <a:xfrm rot="18900000">
              <a:off x="4333508" y="1848856"/>
              <a:ext cx="1272933" cy="633311"/>
            </a:xfrm>
            <a:prstGeom prst="triangle">
              <a:avLst>
                <a:gd name="adj" fmla="val 5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54C10BB8-2768-433A-B223-1CD6A6CCE1CD}"/>
              </a:ext>
            </a:extLst>
          </p:cNvPr>
          <p:cNvSpPr txBox="1"/>
          <p:nvPr/>
        </p:nvSpPr>
        <p:spPr>
          <a:xfrm>
            <a:off x="3132534" y="1798930"/>
            <a:ext cx="296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Why concrete is used so much in industry?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06" name="Text Placeholder 12">
            <a:extLst>
              <a:ext uri="{FF2B5EF4-FFF2-40B4-BE49-F238E27FC236}">
                <a16:creationId xmlns="" xmlns:a16="http://schemas.microsoft.com/office/drawing/2014/main" id="{5A2E962E-810B-47F3-8A1B-B6D58D75EE79}"/>
              </a:ext>
            </a:extLst>
          </p:cNvPr>
          <p:cNvSpPr txBox="1">
            <a:spLocks/>
          </p:cNvSpPr>
          <p:nvPr/>
        </p:nvSpPr>
        <p:spPr>
          <a:xfrm>
            <a:off x="3430741" y="2645540"/>
            <a:ext cx="1684444" cy="50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Text Placeholder 12">
            <a:extLst>
              <a:ext uri="{FF2B5EF4-FFF2-40B4-BE49-F238E27FC236}">
                <a16:creationId xmlns="" xmlns:a16="http://schemas.microsoft.com/office/drawing/2014/main" id="{5D5402AE-4807-41B6-9379-758A5854FC91}"/>
              </a:ext>
            </a:extLst>
          </p:cNvPr>
          <p:cNvSpPr txBox="1">
            <a:spLocks/>
          </p:cNvSpPr>
          <p:nvPr/>
        </p:nvSpPr>
        <p:spPr>
          <a:xfrm>
            <a:off x="2237153" y="3630842"/>
            <a:ext cx="3150057" cy="50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600" dirty="0" smtClean="0">
                <a:solidFill>
                  <a:schemeClr val="bg1"/>
                </a:solidFill>
                <a:cs typeface="Arial" pitchFamily="34" charset="0"/>
              </a:rPr>
              <a:t>Free resistance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" name="Text Placeholder 12">
            <a:extLst>
              <a:ext uri="{FF2B5EF4-FFF2-40B4-BE49-F238E27FC236}">
                <a16:creationId xmlns="" xmlns:a16="http://schemas.microsoft.com/office/drawing/2014/main" id="{1CE2182C-3DE8-4DB1-8E11-25EF2915308B}"/>
              </a:ext>
            </a:extLst>
          </p:cNvPr>
          <p:cNvSpPr txBox="1">
            <a:spLocks/>
          </p:cNvSpPr>
          <p:nvPr/>
        </p:nvSpPr>
        <p:spPr>
          <a:xfrm>
            <a:off x="2304646" y="4380080"/>
            <a:ext cx="3087555" cy="50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Raw materials are available and competitively priced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9" name="Text Placeholder 12">
            <a:extLst>
              <a:ext uri="{FF2B5EF4-FFF2-40B4-BE49-F238E27FC236}">
                <a16:creationId xmlns="" xmlns:a16="http://schemas.microsoft.com/office/drawing/2014/main" id="{B0A92B3C-4880-4A92-9E40-6A6CB20C0657}"/>
              </a:ext>
            </a:extLst>
          </p:cNvPr>
          <p:cNvSpPr txBox="1">
            <a:spLocks/>
          </p:cNvSpPr>
          <p:nvPr/>
        </p:nvSpPr>
        <p:spPr>
          <a:xfrm>
            <a:off x="3672772" y="5337284"/>
            <a:ext cx="1684444" cy="50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Durability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="" xmlns:a16="http://schemas.microsoft.com/office/drawing/2014/main" id="{DF94B742-AB44-4957-8926-589C68D0B68A}"/>
              </a:ext>
            </a:extLst>
          </p:cNvPr>
          <p:cNvGrpSpPr/>
          <p:nvPr/>
        </p:nvGrpSpPr>
        <p:grpSpPr>
          <a:xfrm rot="2722666">
            <a:off x="5483253" y="3566938"/>
            <a:ext cx="273865" cy="449246"/>
            <a:chOff x="7997054" y="1606357"/>
            <a:chExt cx="796901" cy="1307232"/>
          </a:xfrm>
          <a:solidFill>
            <a:schemeClr val="bg1"/>
          </a:solidFill>
        </p:grpSpPr>
        <p:sp>
          <p:nvSpPr>
            <p:cNvPr id="115" name="Freeform: Shape 114">
              <a:extLst>
                <a:ext uri="{FF2B5EF4-FFF2-40B4-BE49-F238E27FC236}">
                  <a16:creationId xmlns="" xmlns:a16="http://schemas.microsoft.com/office/drawing/2014/main" id="{C145484D-1C95-4BEE-9B93-BA477E2E7194}"/>
                </a:ext>
              </a:extLst>
            </p:cNvPr>
            <p:cNvSpPr/>
            <p:nvPr/>
          </p:nvSpPr>
          <p:spPr>
            <a:xfrm>
              <a:off x="8198011" y="1606357"/>
              <a:ext cx="595944" cy="1307232"/>
            </a:xfrm>
            <a:custGeom>
              <a:avLst/>
              <a:gdLst>
                <a:gd name="connsiteX0" fmla="*/ 100198 w 595944"/>
                <a:gd name="connsiteY0" fmla="*/ 29076 h 1307232"/>
                <a:gd name="connsiteX1" fmla="*/ 148258 w 595944"/>
                <a:gd name="connsiteY1" fmla="*/ 540435 h 1307232"/>
                <a:gd name="connsiteX2" fmla="*/ 423161 w 595944"/>
                <a:gd name="connsiteY2" fmla="*/ 1178672 h 1307232"/>
                <a:gd name="connsiteX3" fmla="*/ 523126 w 595944"/>
                <a:gd name="connsiteY3" fmla="*/ 1278637 h 1307232"/>
                <a:gd name="connsiteX4" fmla="*/ 575031 w 595944"/>
                <a:gd name="connsiteY4" fmla="*/ 1145991 h 1307232"/>
                <a:gd name="connsiteX5" fmla="*/ 303972 w 595944"/>
                <a:gd name="connsiteY5" fmla="*/ 513521 h 1307232"/>
                <a:gd name="connsiteX6" fmla="*/ 169404 w 595944"/>
                <a:gd name="connsiteY6" fmla="*/ 267454 h 1307232"/>
                <a:gd name="connsiteX7" fmla="*/ 100198 w 595944"/>
                <a:gd name="connsiteY7" fmla="*/ 29076 h 130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5944" h="1307232">
                  <a:moveTo>
                    <a:pt x="100198" y="29076"/>
                  </a:moveTo>
                  <a:cubicBezTo>
                    <a:pt x="100198" y="29076"/>
                    <a:pt x="-88197" y="236696"/>
                    <a:pt x="148258" y="540435"/>
                  </a:cubicBezTo>
                  <a:cubicBezTo>
                    <a:pt x="384713" y="842252"/>
                    <a:pt x="398170" y="1046026"/>
                    <a:pt x="423161" y="1178672"/>
                  </a:cubicBezTo>
                  <a:cubicBezTo>
                    <a:pt x="446230" y="1311317"/>
                    <a:pt x="523126" y="1278637"/>
                    <a:pt x="523126" y="1278637"/>
                  </a:cubicBezTo>
                  <a:cubicBezTo>
                    <a:pt x="523126" y="1278637"/>
                    <a:pt x="584643" y="1255568"/>
                    <a:pt x="575031" y="1145991"/>
                  </a:cubicBezTo>
                  <a:cubicBezTo>
                    <a:pt x="565419" y="1036414"/>
                    <a:pt x="500057" y="805726"/>
                    <a:pt x="303972" y="513521"/>
                  </a:cubicBezTo>
                  <a:cubicBezTo>
                    <a:pt x="303972" y="513521"/>
                    <a:pt x="350110" y="303980"/>
                    <a:pt x="169404" y="267454"/>
                  </a:cubicBezTo>
                  <a:lnTo>
                    <a:pt x="100198" y="2907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="" xmlns:a16="http://schemas.microsoft.com/office/drawing/2014/main" id="{64A3D5AD-4E34-4B7F-94F0-7EFE8661C95B}"/>
                </a:ext>
              </a:extLst>
            </p:cNvPr>
            <p:cNvSpPr/>
            <p:nvPr/>
          </p:nvSpPr>
          <p:spPr>
            <a:xfrm>
              <a:off x="7997054" y="1606357"/>
              <a:ext cx="595944" cy="1307232"/>
            </a:xfrm>
            <a:custGeom>
              <a:avLst/>
              <a:gdLst>
                <a:gd name="connsiteX0" fmla="*/ 504929 w 595944"/>
                <a:gd name="connsiteY0" fmla="*/ 29076 h 1307232"/>
                <a:gd name="connsiteX1" fmla="*/ 456869 w 595944"/>
                <a:gd name="connsiteY1" fmla="*/ 540435 h 1307232"/>
                <a:gd name="connsiteX2" fmla="*/ 181966 w 595944"/>
                <a:gd name="connsiteY2" fmla="*/ 1178672 h 1307232"/>
                <a:gd name="connsiteX3" fmla="*/ 82001 w 595944"/>
                <a:gd name="connsiteY3" fmla="*/ 1278637 h 1307232"/>
                <a:gd name="connsiteX4" fmla="*/ 30096 w 595944"/>
                <a:gd name="connsiteY4" fmla="*/ 1145991 h 1307232"/>
                <a:gd name="connsiteX5" fmla="*/ 301154 w 595944"/>
                <a:gd name="connsiteY5" fmla="*/ 513521 h 1307232"/>
                <a:gd name="connsiteX6" fmla="*/ 435722 w 595944"/>
                <a:gd name="connsiteY6" fmla="*/ 267454 h 1307232"/>
                <a:gd name="connsiteX7" fmla="*/ 504929 w 595944"/>
                <a:gd name="connsiteY7" fmla="*/ 29076 h 130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5944" h="1307232">
                  <a:moveTo>
                    <a:pt x="504929" y="29076"/>
                  </a:moveTo>
                  <a:cubicBezTo>
                    <a:pt x="504929" y="29076"/>
                    <a:pt x="693324" y="236696"/>
                    <a:pt x="456869" y="540435"/>
                  </a:cubicBezTo>
                  <a:cubicBezTo>
                    <a:pt x="220414" y="842252"/>
                    <a:pt x="206957" y="1046026"/>
                    <a:pt x="181966" y="1178672"/>
                  </a:cubicBezTo>
                  <a:cubicBezTo>
                    <a:pt x="158897" y="1311317"/>
                    <a:pt x="82001" y="1278637"/>
                    <a:pt x="82001" y="1278637"/>
                  </a:cubicBezTo>
                  <a:cubicBezTo>
                    <a:pt x="82001" y="1278637"/>
                    <a:pt x="20484" y="1255568"/>
                    <a:pt x="30096" y="1145991"/>
                  </a:cubicBezTo>
                  <a:cubicBezTo>
                    <a:pt x="39708" y="1036414"/>
                    <a:pt x="105070" y="805726"/>
                    <a:pt x="301154" y="513521"/>
                  </a:cubicBezTo>
                  <a:cubicBezTo>
                    <a:pt x="301154" y="513521"/>
                    <a:pt x="255017" y="303980"/>
                    <a:pt x="435722" y="267454"/>
                  </a:cubicBezTo>
                  <a:lnTo>
                    <a:pt x="504929" y="2907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="" xmlns:a16="http://schemas.microsoft.com/office/drawing/2014/main" id="{3064F032-9761-4D7D-BDB7-79F5F6233607}"/>
                </a:ext>
              </a:extLst>
            </p:cNvPr>
            <p:cNvSpPr/>
            <p:nvPr/>
          </p:nvSpPr>
          <p:spPr>
            <a:xfrm>
              <a:off x="8324882" y="1938932"/>
              <a:ext cx="134568" cy="134568"/>
            </a:xfrm>
            <a:custGeom>
              <a:avLst/>
              <a:gdLst>
                <a:gd name="connsiteX0" fmla="*/ 121352 w 134568"/>
                <a:gd name="connsiteY0" fmla="*/ 75214 h 134568"/>
                <a:gd name="connsiteX1" fmla="*/ 75214 w 134568"/>
                <a:gd name="connsiteY1" fmla="*/ 121352 h 134568"/>
                <a:gd name="connsiteX2" fmla="*/ 29077 w 134568"/>
                <a:gd name="connsiteY2" fmla="*/ 75214 h 134568"/>
                <a:gd name="connsiteX3" fmla="*/ 75214 w 134568"/>
                <a:gd name="connsiteY3" fmla="*/ 29076 h 134568"/>
                <a:gd name="connsiteX4" fmla="*/ 121352 w 134568"/>
                <a:gd name="connsiteY4" fmla="*/ 75214 h 13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68" h="134568">
                  <a:moveTo>
                    <a:pt x="121352" y="75214"/>
                  </a:moveTo>
                  <a:cubicBezTo>
                    <a:pt x="121352" y="100695"/>
                    <a:pt x="100695" y="121352"/>
                    <a:pt x="75214" y="121352"/>
                  </a:cubicBezTo>
                  <a:cubicBezTo>
                    <a:pt x="49733" y="121352"/>
                    <a:pt x="29077" y="100695"/>
                    <a:pt x="29077" y="75214"/>
                  </a:cubicBezTo>
                  <a:cubicBezTo>
                    <a:pt x="29077" y="49733"/>
                    <a:pt x="49733" y="29076"/>
                    <a:pt x="75214" y="29076"/>
                  </a:cubicBezTo>
                  <a:cubicBezTo>
                    <a:pt x="100695" y="29076"/>
                    <a:pt x="121352" y="49733"/>
                    <a:pt x="121352" y="75214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="" xmlns:a16="http://schemas.microsoft.com/office/drawing/2014/main" id="{0EAA550F-4835-499E-99A8-D6EF6ACEF5A0}"/>
                </a:ext>
              </a:extLst>
            </p:cNvPr>
            <p:cNvSpPr/>
            <p:nvPr/>
          </p:nvSpPr>
          <p:spPr>
            <a:xfrm>
              <a:off x="8013970" y="2257330"/>
              <a:ext cx="288360" cy="634392"/>
            </a:xfrm>
            <a:custGeom>
              <a:avLst/>
              <a:gdLst>
                <a:gd name="connsiteX0" fmla="*/ 193887 w 288360"/>
                <a:gd name="connsiteY0" fmla="*/ 14418 h 634392"/>
                <a:gd name="connsiteX1" fmla="*/ 15103 w 288360"/>
                <a:gd name="connsiteY1" fmla="*/ 496940 h 634392"/>
                <a:gd name="connsiteX2" fmla="*/ 67008 w 288360"/>
                <a:gd name="connsiteY2" fmla="*/ 629586 h 634392"/>
                <a:gd name="connsiteX3" fmla="*/ 166972 w 288360"/>
                <a:gd name="connsiteY3" fmla="*/ 529621 h 634392"/>
                <a:gd name="connsiteX4" fmla="*/ 282316 w 288360"/>
                <a:gd name="connsiteY4" fmla="*/ 135529 h 634392"/>
                <a:gd name="connsiteX5" fmla="*/ 193887 w 288360"/>
                <a:gd name="connsiteY5" fmla="*/ 14418 h 634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360" h="634392">
                  <a:moveTo>
                    <a:pt x="193887" y="14418"/>
                  </a:moveTo>
                  <a:cubicBezTo>
                    <a:pt x="72775" y="214348"/>
                    <a:pt x="20870" y="416200"/>
                    <a:pt x="15103" y="496940"/>
                  </a:cubicBezTo>
                  <a:cubicBezTo>
                    <a:pt x="7413" y="606517"/>
                    <a:pt x="67008" y="629586"/>
                    <a:pt x="67008" y="629586"/>
                  </a:cubicBezTo>
                  <a:cubicBezTo>
                    <a:pt x="67008" y="629586"/>
                    <a:pt x="141981" y="662267"/>
                    <a:pt x="166972" y="529621"/>
                  </a:cubicBezTo>
                  <a:cubicBezTo>
                    <a:pt x="184275" y="437346"/>
                    <a:pt x="195808" y="308545"/>
                    <a:pt x="282316" y="135529"/>
                  </a:cubicBezTo>
                  <a:lnTo>
                    <a:pt x="193887" y="1441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="" xmlns:a16="http://schemas.microsoft.com/office/drawing/2014/main" id="{7290F23E-4D5D-43AA-9C8A-267DDD23828D}"/>
                </a:ext>
              </a:extLst>
            </p:cNvPr>
            <p:cNvSpPr/>
            <p:nvPr/>
          </p:nvSpPr>
          <p:spPr>
            <a:xfrm>
              <a:off x="8489488" y="2284243"/>
              <a:ext cx="288360" cy="615168"/>
            </a:xfrm>
            <a:custGeom>
              <a:avLst/>
              <a:gdLst>
                <a:gd name="connsiteX0" fmla="*/ 122073 w 288360"/>
                <a:gd name="connsiteY0" fmla="*/ 14418 h 615168"/>
                <a:gd name="connsiteX1" fmla="*/ 14418 w 288360"/>
                <a:gd name="connsiteY1" fmla="*/ 108616 h 615168"/>
                <a:gd name="connsiteX2" fmla="*/ 129762 w 288360"/>
                <a:gd name="connsiteY2" fmla="*/ 502708 h 615168"/>
                <a:gd name="connsiteX3" fmla="*/ 229727 w 288360"/>
                <a:gd name="connsiteY3" fmla="*/ 602673 h 615168"/>
                <a:gd name="connsiteX4" fmla="*/ 281632 w 288360"/>
                <a:gd name="connsiteY4" fmla="*/ 470027 h 615168"/>
                <a:gd name="connsiteX5" fmla="*/ 122073 w 288360"/>
                <a:gd name="connsiteY5" fmla="*/ 14418 h 61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360" h="615168">
                  <a:moveTo>
                    <a:pt x="122073" y="14418"/>
                  </a:moveTo>
                  <a:lnTo>
                    <a:pt x="14418" y="108616"/>
                  </a:lnTo>
                  <a:cubicBezTo>
                    <a:pt x="100926" y="281632"/>
                    <a:pt x="114382" y="408510"/>
                    <a:pt x="129762" y="502708"/>
                  </a:cubicBezTo>
                  <a:cubicBezTo>
                    <a:pt x="152830" y="635353"/>
                    <a:pt x="229727" y="602673"/>
                    <a:pt x="229727" y="602673"/>
                  </a:cubicBezTo>
                  <a:cubicBezTo>
                    <a:pt x="229727" y="602673"/>
                    <a:pt x="289321" y="579604"/>
                    <a:pt x="281632" y="470027"/>
                  </a:cubicBezTo>
                  <a:cubicBezTo>
                    <a:pt x="275865" y="360450"/>
                    <a:pt x="214348" y="179744"/>
                    <a:pt x="122073" y="144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="" xmlns:a16="http://schemas.microsoft.com/office/drawing/2014/main" id="{2A7F158B-F524-4A7B-8FF5-2929A0741605}"/>
              </a:ext>
            </a:extLst>
          </p:cNvPr>
          <p:cNvGrpSpPr/>
          <p:nvPr/>
        </p:nvGrpSpPr>
        <p:grpSpPr>
          <a:xfrm rot="2218954">
            <a:off x="5554776" y="2662818"/>
            <a:ext cx="220282" cy="486915"/>
            <a:chOff x="9501391" y="4122779"/>
            <a:chExt cx="922752" cy="2039667"/>
          </a:xfrm>
          <a:solidFill>
            <a:schemeClr val="bg1"/>
          </a:solidFill>
        </p:grpSpPr>
        <p:sp>
          <p:nvSpPr>
            <p:cNvPr id="121" name="Freeform: Shape 120">
              <a:extLst>
                <a:ext uri="{FF2B5EF4-FFF2-40B4-BE49-F238E27FC236}">
                  <a16:creationId xmlns="" xmlns:a16="http://schemas.microsoft.com/office/drawing/2014/main" id="{0547F126-6987-4E5B-87AC-DDADEE6D88E5}"/>
                </a:ext>
              </a:extLst>
            </p:cNvPr>
            <p:cNvSpPr/>
            <p:nvPr/>
          </p:nvSpPr>
          <p:spPr>
            <a:xfrm>
              <a:off x="9501391" y="4122779"/>
              <a:ext cx="922752" cy="999648"/>
            </a:xfrm>
            <a:custGeom>
              <a:avLst/>
              <a:gdLst>
                <a:gd name="connsiteX0" fmla="*/ 907614 w 922752"/>
                <a:gd name="connsiteY0" fmla="*/ 924915 h 999648"/>
                <a:gd name="connsiteX1" fmla="*/ 898002 w 922752"/>
                <a:gd name="connsiteY1" fmla="*/ 957596 h 999648"/>
                <a:gd name="connsiteX2" fmla="*/ 842252 w 922752"/>
                <a:gd name="connsiteY2" fmla="*/ 986432 h 999648"/>
                <a:gd name="connsiteX3" fmla="*/ 94438 w 922752"/>
                <a:gd name="connsiteY3" fmla="*/ 986432 h 999648"/>
                <a:gd name="connsiteX4" fmla="*/ 38688 w 922752"/>
                <a:gd name="connsiteY4" fmla="*/ 957596 h 999648"/>
                <a:gd name="connsiteX5" fmla="*/ 29076 w 922752"/>
                <a:gd name="connsiteY5" fmla="*/ 924915 h 999648"/>
                <a:gd name="connsiteX6" fmla="*/ 34843 w 922752"/>
                <a:gd name="connsiteY6" fmla="*/ 898001 h 999648"/>
                <a:gd name="connsiteX7" fmla="*/ 407789 w 922752"/>
                <a:gd name="connsiteY7" fmla="*/ 65602 h 999648"/>
                <a:gd name="connsiteX8" fmla="*/ 467383 w 922752"/>
                <a:gd name="connsiteY8" fmla="*/ 29076 h 999648"/>
                <a:gd name="connsiteX9" fmla="*/ 526979 w 922752"/>
                <a:gd name="connsiteY9" fmla="*/ 65602 h 999648"/>
                <a:gd name="connsiteX10" fmla="*/ 899924 w 922752"/>
                <a:gd name="connsiteY10" fmla="*/ 898001 h 999648"/>
                <a:gd name="connsiteX11" fmla="*/ 907614 w 922752"/>
                <a:gd name="connsiteY11" fmla="*/ 924915 h 99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2752" h="999648">
                  <a:moveTo>
                    <a:pt x="907614" y="924915"/>
                  </a:moveTo>
                  <a:cubicBezTo>
                    <a:pt x="907614" y="936449"/>
                    <a:pt x="903769" y="947984"/>
                    <a:pt x="898002" y="957596"/>
                  </a:cubicBezTo>
                  <a:cubicBezTo>
                    <a:pt x="886466" y="974897"/>
                    <a:pt x="865321" y="986432"/>
                    <a:pt x="842252" y="986432"/>
                  </a:cubicBezTo>
                  <a:lnTo>
                    <a:pt x="94438" y="986432"/>
                  </a:lnTo>
                  <a:cubicBezTo>
                    <a:pt x="71369" y="986432"/>
                    <a:pt x="52145" y="974897"/>
                    <a:pt x="38688" y="957596"/>
                  </a:cubicBezTo>
                  <a:cubicBezTo>
                    <a:pt x="32921" y="947984"/>
                    <a:pt x="29076" y="936449"/>
                    <a:pt x="29076" y="924915"/>
                  </a:cubicBezTo>
                  <a:cubicBezTo>
                    <a:pt x="29076" y="915303"/>
                    <a:pt x="30999" y="905691"/>
                    <a:pt x="34843" y="898001"/>
                  </a:cubicBezTo>
                  <a:lnTo>
                    <a:pt x="407789" y="65602"/>
                  </a:lnTo>
                  <a:cubicBezTo>
                    <a:pt x="419323" y="44456"/>
                    <a:pt x="442392" y="29076"/>
                    <a:pt x="467383" y="29076"/>
                  </a:cubicBezTo>
                  <a:cubicBezTo>
                    <a:pt x="492374" y="29076"/>
                    <a:pt x="515443" y="42533"/>
                    <a:pt x="526979" y="65602"/>
                  </a:cubicBezTo>
                  <a:lnTo>
                    <a:pt x="899924" y="898001"/>
                  </a:lnTo>
                  <a:cubicBezTo>
                    <a:pt x="905690" y="905691"/>
                    <a:pt x="907614" y="915303"/>
                    <a:pt x="907614" y="924915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="" xmlns:a16="http://schemas.microsoft.com/office/drawing/2014/main" id="{950B4940-1D27-49B6-BD1C-1C276B069FEF}"/>
                </a:ext>
              </a:extLst>
            </p:cNvPr>
            <p:cNvSpPr/>
            <p:nvPr/>
          </p:nvSpPr>
          <p:spPr>
            <a:xfrm>
              <a:off x="9912785" y="4907118"/>
              <a:ext cx="115344" cy="480600"/>
            </a:xfrm>
            <a:custGeom>
              <a:avLst/>
              <a:gdLst>
                <a:gd name="connsiteX0" fmla="*/ 29076 w 115344"/>
                <a:gd name="connsiteY0" fmla="*/ 57912 h 480600"/>
                <a:gd name="connsiteX1" fmla="*/ 29076 w 115344"/>
                <a:gd name="connsiteY1" fmla="*/ 457772 h 480600"/>
                <a:gd name="connsiteX2" fmla="*/ 88671 w 115344"/>
                <a:gd name="connsiteY2" fmla="*/ 457772 h 480600"/>
                <a:gd name="connsiteX3" fmla="*/ 88671 w 115344"/>
                <a:gd name="connsiteY3" fmla="*/ 57912 h 480600"/>
                <a:gd name="connsiteX4" fmla="*/ 59835 w 115344"/>
                <a:gd name="connsiteY4" fmla="*/ 29076 h 480600"/>
                <a:gd name="connsiteX5" fmla="*/ 29076 w 115344"/>
                <a:gd name="connsiteY5" fmla="*/ 57912 h 48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44" h="480600">
                  <a:moveTo>
                    <a:pt x="29076" y="57912"/>
                  </a:moveTo>
                  <a:lnTo>
                    <a:pt x="29076" y="457772"/>
                  </a:lnTo>
                  <a:lnTo>
                    <a:pt x="88671" y="457772"/>
                  </a:lnTo>
                  <a:lnTo>
                    <a:pt x="88671" y="57912"/>
                  </a:lnTo>
                  <a:cubicBezTo>
                    <a:pt x="88671" y="42533"/>
                    <a:pt x="75214" y="29076"/>
                    <a:pt x="59835" y="29076"/>
                  </a:cubicBezTo>
                  <a:cubicBezTo>
                    <a:pt x="40611" y="29076"/>
                    <a:pt x="29076" y="42533"/>
                    <a:pt x="29076" y="57912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="" xmlns:a16="http://schemas.microsoft.com/office/drawing/2014/main" id="{F269C43E-140E-4A3D-8439-AE7FD745B821}"/>
                </a:ext>
              </a:extLst>
            </p:cNvPr>
            <p:cNvSpPr/>
            <p:nvPr/>
          </p:nvSpPr>
          <p:spPr>
            <a:xfrm>
              <a:off x="9839425" y="5355038"/>
              <a:ext cx="249912" cy="807408"/>
            </a:xfrm>
            <a:custGeom>
              <a:avLst/>
              <a:gdLst>
                <a:gd name="connsiteX0" fmla="*/ 233159 w 249912"/>
                <a:gd name="connsiteY0" fmla="*/ 86748 h 807408"/>
                <a:gd name="connsiteX1" fmla="*/ 200478 w 249912"/>
                <a:gd name="connsiteY1" fmla="*/ 29076 h 807408"/>
                <a:gd name="connsiteX2" fmla="*/ 131272 w 249912"/>
                <a:gd name="connsiteY2" fmla="*/ 29076 h 807408"/>
                <a:gd name="connsiteX3" fmla="*/ 62065 w 249912"/>
                <a:gd name="connsiteY3" fmla="*/ 29076 h 807408"/>
                <a:gd name="connsiteX4" fmla="*/ 29385 w 249912"/>
                <a:gd name="connsiteY4" fmla="*/ 86748 h 807408"/>
                <a:gd name="connsiteX5" fmla="*/ 35152 w 249912"/>
                <a:gd name="connsiteY5" fmla="*/ 698072 h 807408"/>
                <a:gd name="connsiteX6" fmla="*/ 131272 w 249912"/>
                <a:gd name="connsiteY6" fmla="*/ 778812 h 807408"/>
                <a:gd name="connsiteX7" fmla="*/ 227392 w 249912"/>
                <a:gd name="connsiteY7" fmla="*/ 698072 h 807408"/>
                <a:gd name="connsiteX8" fmla="*/ 233159 w 249912"/>
                <a:gd name="connsiteY8" fmla="*/ 86748 h 80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912" h="807408">
                  <a:moveTo>
                    <a:pt x="233159" y="86748"/>
                  </a:moveTo>
                  <a:cubicBezTo>
                    <a:pt x="229314" y="52145"/>
                    <a:pt x="210090" y="29076"/>
                    <a:pt x="200478" y="29076"/>
                  </a:cubicBezTo>
                  <a:lnTo>
                    <a:pt x="131272" y="29076"/>
                  </a:lnTo>
                  <a:lnTo>
                    <a:pt x="62065" y="29076"/>
                  </a:lnTo>
                  <a:cubicBezTo>
                    <a:pt x="52453" y="29076"/>
                    <a:pt x="33229" y="52145"/>
                    <a:pt x="29385" y="86748"/>
                  </a:cubicBezTo>
                  <a:cubicBezTo>
                    <a:pt x="27462" y="113662"/>
                    <a:pt x="35152" y="673080"/>
                    <a:pt x="35152" y="698072"/>
                  </a:cubicBezTo>
                  <a:cubicBezTo>
                    <a:pt x="35152" y="749976"/>
                    <a:pt x="42841" y="778812"/>
                    <a:pt x="131272" y="778812"/>
                  </a:cubicBezTo>
                  <a:cubicBezTo>
                    <a:pt x="221624" y="778812"/>
                    <a:pt x="227392" y="749976"/>
                    <a:pt x="227392" y="698072"/>
                  </a:cubicBezTo>
                  <a:cubicBezTo>
                    <a:pt x="227392" y="673080"/>
                    <a:pt x="235081" y="111740"/>
                    <a:pt x="233159" y="86748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="" xmlns:a16="http://schemas.microsoft.com/office/drawing/2014/main" id="{02635E88-F0EA-42B5-9E1A-6C6BBB2CF6F9}"/>
                </a:ext>
              </a:extLst>
            </p:cNvPr>
            <p:cNvSpPr/>
            <p:nvPr/>
          </p:nvSpPr>
          <p:spPr>
            <a:xfrm>
              <a:off x="9882026" y="5308900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="" xmlns:a16="http://schemas.microsoft.com/office/drawing/2014/main" id="{89C52431-29CF-4C15-842C-33ACC78EF46A}"/>
                </a:ext>
              </a:extLst>
            </p:cNvPr>
            <p:cNvSpPr/>
            <p:nvPr/>
          </p:nvSpPr>
          <p:spPr>
            <a:xfrm>
              <a:off x="9882026" y="5328124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="" xmlns:a16="http://schemas.microsoft.com/office/drawing/2014/main" id="{5328196F-B7C4-46C8-8D21-45A535CA54F3}"/>
                </a:ext>
              </a:extLst>
            </p:cNvPr>
            <p:cNvSpPr/>
            <p:nvPr/>
          </p:nvSpPr>
          <p:spPr>
            <a:xfrm>
              <a:off x="9882026" y="5308900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="" xmlns:a16="http://schemas.microsoft.com/office/drawing/2014/main" id="{AFC2C346-175D-42F1-A56A-99CFAFD79EF0}"/>
              </a:ext>
            </a:extLst>
          </p:cNvPr>
          <p:cNvGrpSpPr/>
          <p:nvPr/>
        </p:nvGrpSpPr>
        <p:grpSpPr>
          <a:xfrm rot="2078969">
            <a:off x="5484373" y="5244211"/>
            <a:ext cx="259827" cy="425931"/>
            <a:chOff x="8457528" y="4216977"/>
            <a:chExt cx="1076544" cy="1764763"/>
          </a:xfrm>
          <a:solidFill>
            <a:schemeClr val="bg1"/>
          </a:solidFill>
        </p:grpSpPr>
        <p:sp>
          <p:nvSpPr>
            <p:cNvPr id="128" name="Freeform: Shape 127">
              <a:extLst>
                <a:ext uri="{FF2B5EF4-FFF2-40B4-BE49-F238E27FC236}">
                  <a16:creationId xmlns="" xmlns:a16="http://schemas.microsoft.com/office/drawing/2014/main" id="{775268D5-9309-483B-AE90-B1473DC1AADC}"/>
                </a:ext>
              </a:extLst>
            </p:cNvPr>
            <p:cNvSpPr/>
            <p:nvPr/>
          </p:nvSpPr>
          <p:spPr>
            <a:xfrm>
              <a:off x="8457528" y="5212780"/>
              <a:ext cx="1076544" cy="768960"/>
            </a:xfrm>
            <a:custGeom>
              <a:avLst/>
              <a:gdLst>
                <a:gd name="connsiteX0" fmla="*/ 905690 w 1076544"/>
                <a:gd name="connsiteY0" fmla="*/ 29076 h 768960"/>
                <a:gd name="connsiteX1" fmla="*/ 538512 w 1076544"/>
                <a:gd name="connsiteY1" fmla="*/ 29076 h 768960"/>
                <a:gd name="connsiteX2" fmla="*/ 171334 w 1076544"/>
                <a:gd name="connsiteY2" fmla="*/ 29076 h 768960"/>
                <a:gd name="connsiteX3" fmla="*/ 29076 w 1076544"/>
                <a:gd name="connsiteY3" fmla="*/ 755744 h 768960"/>
                <a:gd name="connsiteX4" fmla="*/ 538512 w 1076544"/>
                <a:gd name="connsiteY4" fmla="*/ 755744 h 768960"/>
                <a:gd name="connsiteX5" fmla="*/ 1047949 w 1076544"/>
                <a:gd name="connsiteY5" fmla="*/ 755744 h 768960"/>
                <a:gd name="connsiteX6" fmla="*/ 905690 w 1076544"/>
                <a:gd name="connsiteY6" fmla="*/ 29076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544" h="768960">
                  <a:moveTo>
                    <a:pt x="905690" y="29076"/>
                  </a:moveTo>
                  <a:lnTo>
                    <a:pt x="538512" y="29076"/>
                  </a:lnTo>
                  <a:lnTo>
                    <a:pt x="171334" y="29076"/>
                  </a:lnTo>
                  <a:cubicBezTo>
                    <a:pt x="109817" y="159800"/>
                    <a:pt x="29076" y="423168"/>
                    <a:pt x="29076" y="755744"/>
                  </a:cubicBezTo>
                  <a:lnTo>
                    <a:pt x="538512" y="755744"/>
                  </a:lnTo>
                  <a:lnTo>
                    <a:pt x="1047949" y="755744"/>
                  </a:lnTo>
                  <a:cubicBezTo>
                    <a:pt x="1049871" y="423168"/>
                    <a:pt x="967208" y="159800"/>
                    <a:pt x="905690" y="2907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="" xmlns:a16="http://schemas.microsoft.com/office/drawing/2014/main" id="{FB3E5E4F-2517-407E-8371-07BB4842A877}"/>
                </a:ext>
              </a:extLst>
            </p:cNvPr>
            <p:cNvSpPr/>
            <p:nvPr/>
          </p:nvSpPr>
          <p:spPr>
            <a:xfrm>
              <a:off x="8601708" y="4216977"/>
              <a:ext cx="788184" cy="1038096"/>
            </a:xfrm>
            <a:custGeom>
              <a:avLst/>
              <a:gdLst>
                <a:gd name="connsiteX0" fmla="*/ 759589 w 788184"/>
                <a:gd name="connsiteY0" fmla="*/ 1024880 h 1038096"/>
                <a:gd name="connsiteX1" fmla="*/ 394332 w 788184"/>
                <a:gd name="connsiteY1" fmla="*/ 1024880 h 1038096"/>
                <a:gd name="connsiteX2" fmla="*/ 29076 w 788184"/>
                <a:gd name="connsiteY2" fmla="*/ 1024880 h 1038096"/>
                <a:gd name="connsiteX3" fmla="*/ 61757 w 788184"/>
                <a:gd name="connsiteY3" fmla="*/ 899923 h 1038096"/>
                <a:gd name="connsiteX4" fmla="*/ 277066 w 788184"/>
                <a:gd name="connsiteY4" fmla="*/ 849941 h 1038096"/>
                <a:gd name="connsiteX5" fmla="*/ 236695 w 788184"/>
                <a:gd name="connsiteY5" fmla="*/ 436625 h 1038096"/>
                <a:gd name="connsiteX6" fmla="*/ 394332 w 788184"/>
                <a:gd name="connsiteY6" fmla="*/ 29076 h 1038096"/>
                <a:gd name="connsiteX7" fmla="*/ 551969 w 788184"/>
                <a:gd name="connsiteY7" fmla="*/ 436625 h 1038096"/>
                <a:gd name="connsiteX8" fmla="*/ 511598 w 788184"/>
                <a:gd name="connsiteY8" fmla="*/ 849941 h 1038096"/>
                <a:gd name="connsiteX9" fmla="*/ 726907 w 788184"/>
                <a:gd name="connsiteY9" fmla="*/ 899923 h 1038096"/>
                <a:gd name="connsiteX10" fmla="*/ 759589 w 788184"/>
                <a:gd name="connsiteY10" fmla="*/ 1024880 h 1038096"/>
                <a:gd name="connsiteX11" fmla="*/ 394332 w 788184"/>
                <a:gd name="connsiteY11" fmla="*/ 190558 h 1038096"/>
                <a:gd name="connsiteX12" fmla="*/ 332815 w 788184"/>
                <a:gd name="connsiteY12" fmla="*/ 303979 h 1038096"/>
                <a:gd name="connsiteX13" fmla="*/ 400099 w 788184"/>
                <a:gd name="connsiteY13" fmla="*/ 402022 h 1038096"/>
                <a:gd name="connsiteX14" fmla="*/ 457771 w 788184"/>
                <a:gd name="connsiteY14" fmla="*/ 303979 h 1038096"/>
                <a:gd name="connsiteX15" fmla="*/ 394332 w 788184"/>
                <a:gd name="connsiteY15" fmla="*/ 190558 h 103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8184" h="1038096">
                  <a:moveTo>
                    <a:pt x="759589" y="1024880"/>
                  </a:moveTo>
                  <a:lnTo>
                    <a:pt x="394332" y="1024880"/>
                  </a:lnTo>
                  <a:lnTo>
                    <a:pt x="29076" y="1024880"/>
                  </a:lnTo>
                  <a:cubicBezTo>
                    <a:pt x="29076" y="1024880"/>
                    <a:pt x="29076" y="936449"/>
                    <a:pt x="61757" y="899923"/>
                  </a:cubicBezTo>
                  <a:cubicBezTo>
                    <a:pt x="107894" y="849941"/>
                    <a:pt x="244385" y="884545"/>
                    <a:pt x="277066" y="849941"/>
                  </a:cubicBezTo>
                  <a:cubicBezTo>
                    <a:pt x="309746" y="815338"/>
                    <a:pt x="236695" y="607719"/>
                    <a:pt x="236695" y="436625"/>
                  </a:cubicBezTo>
                  <a:cubicBezTo>
                    <a:pt x="236695" y="265531"/>
                    <a:pt x="240540" y="29076"/>
                    <a:pt x="394332" y="29076"/>
                  </a:cubicBezTo>
                  <a:cubicBezTo>
                    <a:pt x="548124" y="29076"/>
                    <a:pt x="551969" y="265531"/>
                    <a:pt x="551969" y="436625"/>
                  </a:cubicBezTo>
                  <a:cubicBezTo>
                    <a:pt x="551969" y="607719"/>
                    <a:pt x="478918" y="815338"/>
                    <a:pt x="511598" y="849941"/>
                  </a:cubicBezTo>
                  <a:cubicBezTo>
                    <a:pt x="544279" y="884545"/>
                    <a:pt x="680770" y="849941"/>
                    <a:pt x="726907" y="899923"/>
                  </a:cubicBezTo>
                  <a:cubicBezTo>
                    <a:pt x="761510" y="936449"/>
                    <a:pt x="759589" y="1024880"/>
                    <a:pt x="759589" y="1024880"/>
                  </a:cubicBezTo>
                  <a:close/>
                  <a:moveTo>
                    <a:pt x="394332" y="190558"/>
                  </a:moveTo>
                  <a:cubicBezTo>
                    <a:pt x="359729" y="190558"/>
                    <a:pt x="332815" y="221316"/>
                    <a:pt x="332815" y="303979"/>
                  </a:cubicBezTo>
                  <a:cubicBezTo>
                    <a:pt x="332815" y="386643"/>
                    <a:pt x="365496" y="402022"/>
                    <a:pt x="400099" y="402022"/>
                  </a:cubicBezTo>
                  <a:cubicBezTo>
                    <a:pt x="434702" y="402022"/>
                    <a:pt x="457771" y="388565"/>
                    <a:pt x="457771" y="303979"/>
                  </a:cubicBezTo>
                  <a:cubicBezTo>
                    <a:pt x="457771" y="221316"/>
                    <a:pt x="428935" y="190558"/>
                    <a:pt x="394332" y="190558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="" xmlns:a16="http://schemas.microsoft.com/office/drawing/2014/main" id="{6156966B-66BD-4D10-B8E2-D18A896476A8}"/>
              </a:ext>
            </a:extLst>
          </p:cNvPr>
          <p:cNvGrpSpPr/>
          <p:nvPr/>
        </p:nvGrpSpPr>
        <p:grpSpPr>
          <a:xfrm rot="18900000">
            <a:off x="5360637" y="4587322"/>
            <a:ext cx="510321" cy="154795"/>
            <a:chOff x="115511" y="1655618"/>
            <a:chExt cx="2541413" cy="770883"/>
          </a:xfrm>
          <a:solidFill>
            <a:schemeClr val="bg1"/>
          </a:solidFill>
        </p:grpSpPr>
        <p:sp>
          <p:nvSpPr>
            <p:cNvPr id="131" name="Freeform: Shape 130">
              <a:extLst>
                <a:ext uri="{FF2B5EF4-FFF2-40B4-BE49-F238E27FC236}">
                  <a16:creationId xmlns="" xmlns:a16="http://schemas.microsoft.com/office/drawing/2014/main" id="{2B7A7341-579B-4E07-BDEB-2EF14422C235}"/>
                </a:ext>
              </a:extLst>
            </p:cNvPr>
            <p:cNvSpPr/>
            <p:nvPr/>
          </p:nvSpPr>
          <p:spPr>
            <a:xfrm>
              <a:off x="115511" y="1655618"/>
              <a:ext cx="1749384" cy="730512"/>
            </a:xfrm>
            <a:custGeom>
              <a:avLst/>
              <a:gdLst>
                <a:gd name="connsiteX0" fmla="*/ 1575407 w 1749384"/>
                <a:gd name="connsiteY0" fmla="*/ 685336 h 730512"/>
                <a:gd name="connsiteX1" fmla="*/ 1536959 w 1749384"/>
                <a:gd name="connsiteY1" fmla="*/ 641121 h 730512"/>
                <a:gd name="connsiteX2" fmla="*/ 1435072 w 1749384"/>
                <a:gd name="connsiteY2" fmla="*/ 637276 h 730512"/>
                <a:gd name="connsiteX3" fmla="*/ 1427382 w 1749384"/>
                <a:gd name="connsiteY3" fmla="*/ 639198 h 730512"/>
                <a:gd name="connsiteX4" fmla="*/ 1369710 w 1749384"/>
                <a:gd name="connsiteY4" fmla="*/ 689181 h 730512"/>
                <a:gd name="connsiteX5" fmla="*/ 1363943 w 1749384"/>
                <a:gd name="connsiteY5" fmla="*/ 691103 h 730512"/>
                <a:gd name="connsiteX6" fmla="*/ 1358176 w 1749384"/>
                <a:gd name="connsiteY6" fmla="*/ 687258 h 730512"/>
                <a:gd name="connsiteX7" fmla="*/ 1313961 w 1749384"/>
                <a:gd name="connsiteY7" fmla="*/ 627664 h 730512"/>
                <a:gd name="connsiteX8" fmla="*/ 1304349 w 1749384"/>
                <a:gd name="connsiteY8" fmla="*/ 625741 h 730512"/>
                <a:gd name="connsiteX9" fmla="*/ 1238987 w 1749384"/>
                <a:gd name="connsiteY9" fmla="*/ 662267 h 730512"/>
                <a:gd name="connsiteX10" fmla="*/ 1233220 w 1749384"/>
                <a:gd name="connsiteY10" fmla="*/ 662267 h 730512"/>
                <a:gd name="connsiteX11" fmla="*/ 1229375 w 1749384"/>
                <a:gd name="connsiteY11" fmla="*/ 658422 h 730512"/>
                <a:gd name="connsiteX12" fmla="*/ 1135178 w 1749384"/>
                <a:gd name="connsiteY12" fmla="*/ 575759 h 730512"/>
                <a:gd name="connsiteX13" fmla="*/ 1129410 w 1749384"/>
                <a:gd name="connsiteY13" fmla="*/ 571914 h 730512"/>
                <a:gd name="connsiteX14" fmla="*/ 1121721 w 1749384"/>
                <a:gd name="connsiteY14" fmla="*/ 575759 h 730512"/>
                <a:gd name="connsiteX15" fmla="*/ 1033290 w 1749384"/>
                <a:gd name="connsiteY15" fmla="*/ 616129 h 730512"/>
                <a:gd name="connsiteX16" fmla="*/ 1027523 w 1749384"/>
                <a:gd name="connsiteY16" fmla="*/ 619974 h 730512"/>
                <a:gd name="connsiteX17" fmla="*/ 1021756 w 1749384"/>
                <a:gd name="connsiteY17" fmla="*/ 616129 h 730512"/>
                <a:gd name="connsiteX18" fmla="*/ 987153 w 1749384"/>
                <a:gd name="connsiteY18" fmla="*/ 560380 h 730512"/>
                <a:gd name="connsiteX19" fmla="*/ 981385 w 1749384"/>
                <a:gd name="connsiteY19" fmla="*/ 556535 h 730512"/>
                <a:gd name="connsiteX20" fmla="*/ 917946 w 1749384"/>
                <a:gd name="connsiteY20" fmla="*/ 558457 h 730512"/>
                <a:gd name="connsiteX21" fmla="*/ 864119 w 1749384"/>
                <a:gd name="connsiteY21" fmla="*/ 593061 h 730512"/>
                <a:gd name="connsiteX22" fmla="*/ 858352 w 1749384"/>
                <a:gd name="connsiteY22" fmla="*/ 594983 h 730512"/>
                <a:gd name="connsiteX23" fmla="*/ 852585 w 1749384"/>
                <a:gd name="connsiteY23" fmla="*/ 591138 h 730512"/>
                <a:gd name="connsiteX24" fmla="*/ 812214 w 1749384"/>
                <a:gd name="connsiteY24" fmla="*/ 521932 h 730512"/>
                <a:gd name="connsiteX25" fmla="*/ 806447 w 1749384"/>
                <a:gd name="connsiteY25" fmla="*/ 518087 h 730512"/>
                <a:gd name="connsiteX26" fmla="*/ 798757 w 1749384"/>
                <a:gd name="connsiteY26" fmla="*/ 520009 h 730512"/>
                <a:gd name="connsiteX27" fmla="*/ 712249 w 1749384"/>
                <a:gd name="connsiteY27" fmla="*/ 564225 h 730512"/>
                <a:gd name="connsiteX28" fmla="*/ 633431 w 1749384"/>
                <a:gd name="connsiteY28" fmla="*/ 468105 h 730512"/>
                <a:gd name="connsiteX29" fmla="*/ 625741 w 1749384"/>
                <a:gd name="connsiteY29" fmla="*/ 466182 h 730512"/>
                <a:gd name="connsiteX30" fmla="*/ 514242 w 1749384"/>
                <a:gd name="connsiteY30" fmla="*/ 510397 h 730512"/>
                <a:gd name="connsiteX31" fmla="*/ 506553 w 1749384"/>
                <a:gd name="connsiteY31" fmla="*/ 508475 h 730512"/>
                <a:gd name="connsiteX32" fmla="*/ 445036 w 1749384"/>
                <a:gd name="connsiteY32" fmla="*/ 420045 h 730512"/>
                <a:gd name="connsiteX33" fmla="*/ 439269 w 1749384"/>
                <a:gd name="connsiteY33" fmla="*/ 418122 h 730512"/>
                <a:gd name="connsiteX34" fmla="*/ 343149 w 1749384"/>
                <a:gd name="connsiteY34" fmla="*/ 473872 h 730512"/>
                <a:gd name="connsiteX35" fmla="*/ 337381 w 1749384"/>
                <a:gd name="connsiteY35" fmla="*/ 471949 h 730512"/>
                <a:gd name="connsiteX36" fmla="*/ 250873 w 1749384"/>
                <a:gd name="connsiteY36" fmla="*/ 379674 h 730512"/>
                <a:gd name="connsiteX37" fmla="*/ 241261 w 1749384"/>
                <a:gd name="connsiteY37" fmla="*/ 379674 h 730512"/>
                <a:gd name="connsiteX38" fmla="*/ 152831 w 1749384"/>
                <a:gd name="connsiteY38" fmla="*/ 429657 h 730512"/>
                <a:gd name="connsiteX39" fmla="*/ 148986 w 1749384"/>
                <a:gd name="connsiteY39" fmla="*/ 429657 h 730512"/>
                <a:gd name="connsiteX40" fmla="*/ 68245 w 1749384"/>
                <a:gd name="connsiteY40" fmla="*/ 404665 h 730512"/>
                <a:gd name="connsiteX41" fmla="*/ 14418 w 1749384"/>
                <a:gd name="connsiteY41" fmla="*/ 333536 h 730512"/>
                <a:gd name="connsiteX42" fmla="*/ 16340 w 1749384"/>
                <a:gd name="connsiteY42" fmla="*/ 85547 h 730512"/>
                <a:gd name="connsiteX43" fmla="*/ 87469 w 1749384"/>
                <a:gd name="connsiteY43" fmla="*/ 14418 h 730512"/>
                <a:gd name="connsiteX44" fmla="*/ 1665760 w 1749384"/>
                <a:gd name="connsiteY44" fmla="*/ 22108 h 730512"/>
                <a:gd name="connsiteX45" fmla="*/ 1715743 w 1749384"/>
                <a:gd name="connsiteY45" fmla="*/ 43254 h 730512"/>
                <a:gd name="connsiteX46" fmla="*/ 1736889 w 1749384"/>
                <a:gd name="connsiteY46" fmla="*/ 93236 h 730512"/>
                <a:gd name="connsiteX47" fmla="*/ 1733044 w 1749384"/>
                <a:gd name="connsiteY47" fmla="*/ 654577 h 730512"/>
                <a:gd name="connsiteX48" fmla="*/ 1706131 w 1749384"/>
                <a:gd name="connsiteY48" fmla="*/ 710327 h 730512"/>
                <a:gd name="connsiteX49" fmla="*/ 1625390 w 1749384"/>
                <a:gd name="connsiteY49" fmla="*/ 716094 h 73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749384" h="730512">
                  <a:moveTo>
                    <a:pt x="1575407" y="685336"/>
                  </a:moveTo>
                  <a:lnTo>
                    <a:pt x="1536959" y="641121"/>
                  </a:lnTo>
                  <a:cubicBezTo>
                    <a:pt x="1535037" y="639198"/>
                    <a:pt x="1436994" y="637276"/>
                    <a:pt x="1435072" y="637276"/>
                  </a:cubicBezTo>
                  <a:cubicBezTo>
                    <a:pt x="1433150" y="637276"/>
                    <a:pt x="1429305" y="637276"/>
                    <a:pt x="1427382" y="639198"/>
                  </a:cubicBezTo>
                  <a:lnTo>
                    <a:pt x="1369710" y="689181"/>
                  </a:lnTo>
                  <a:cubicBezTo>
                    <a:pt x="1367788" y="691103"/>
                    <a:pt x="1365866" y="691103"/>
                    <a:pt x="1363943" y="691103"/>
                  </a:cubicBezTo>
                  <a:cubicBezTo>
                    <a:pt x="1362021" y="691103"/>
                    <a:pt x="1360098" y="689181"/>
                    <a:pt x="1358176" y="687258"/>
                  </a:cubicBezTo>
                  <a:lnTo>
                    <a:pt x="1313961" y="627664"/>
                  </a:lnTo>
                  <a:cubicBezTo>
                    <a:pt x="1312038" y="623819"/>
                    <a:pt x="1308194" y="623819"/>
                    <a:pt x="1304349" y="625741"/>
                  </a:cubicBezTo>
                  <a:lnTo>
                    <a:pt x="1238987" y="662267"/>
                  </a:lnTo>
                  <a:cubicBezTo>
                    <a:pt x="1237065" y="664189"/>
                    <a:pt x="1235142" y="664189"/>
                    <a:pt x="1233220" y="662267"/>
                  </a:cubicBezTo>
                  <a:cubicBezTo>
                    <a:pt x="1231298" y="662267"/>
                    <a:pt x="1229375" y="660345"/>
                    <a:pt x="1229375" y="658422"/>
                  </a:cubicBezTo>
                  <a:lnTo>
                    <a:pt x="1135178" y="575759"/>
                  </a:lnTo>
                  <a:cubicBezTo>
                    <a:pt x="1117876" y="556535"/>
                    <a:pt x="1142867" y="594983"/>
                    <a:pt x="1129410" y="571914"/>
                  </a:cubicBezTo>
                  <a:cubicBezTo>
                    <a:pt x="1127488" y="569992"/>
                    <a:pt x="1123643" y="573837"/>
                    <a:pt x="1121721" y="575759"/>
                  </a:cubicBezTo>
                  <a:lnTo>
                    <a:pt x="1033290" y="616129"/>
                  </a:lnTo>
                  <a:cubicBezTo>
                    <a:pt x="1031368" y="618052"/>
                    <a:pt x="1029445" y="619974"/>
                    <a:pt x="1027523" y="619974"/>
                  </a:cubicBezTo>
                  <a:cubicBezTo>
                    <a:pt x="1025601" y="619974"/>
                    <a:pt x="1021756" y="618052"/>
                    <a:pt x="1021756" y="616129"/>
                  </a:cubicBezTo>
                  <a:lnTo>
                    <a:pt x="987153" y="560380"/>
                  </a:lnTo>
                  <a:cubicBezTo>
                    <a:pt x="985230" y="558457"/>
                    <a:pt x="983308" y="556535"/>
                    <a:pt x="981385" y="556535"/>
                  </a:cubicBezTo>
                  <a:cubicBezTo>
                    <a:pt x="979463" y="556535"/>
                    <a:pt x="919869" y="556535"/>
                    <a:pt x="917946" y="558457"/>
                  </a:cubicBezTo>
                  <a:lnTo>
                    <a:pt x="864119" y="593061"/>
                  </a:lnTo>
                  <a:cubicBezTo>
                    <a:pt x="862197" y="594983"/>
                    <a:pt x="860274" y="594983"/>
                    <a:pt x="858352" y="594983"/>
                  </a:cubicBezTo>
                  <a:cubicBezTo>
                    <a:pt x="856429" y="594983"/>
                    <a:pt x="854507" y="593061"/>
                    <a:pt x="852585" y="591138"/>
                  </a:cubicBezTo>
                  <a:lnTo>
                    <a:pt x="812214" y="521932"/>
                  </a:lnTo>
                  <a:cubicBezTo>
                    <a:pt x="810292" y="520009"/>
                    <a:pt x="808369" y="518087"/>
                    <a:pt x="806447" y="518087"/>
                  </a:cubicBezTo>
                  <a:cubicBezTo>
                    <a:pt x="804525" y="518087"/>
                    <a:pt x="800680" y="518087"/>
                    <a:pt x="798757" y="520009"/>
                  </a:cubicBezTo>
                  <a:lnTo>
                    <a:pt x="712249" y="564225"/>
                  </a:lnTo>
                  <a:lnTo>
                    <a:pt x="633431" y="468105"/>
                  </a:lnTo>
                  <a:cubicBezTo>
                    <a:pt x="631509" y="466182"/>
                    <a:pt x="629586" y="466182"/>
                    <a:pt x="625741" y="466182"/>
                  </a:cubicBezTo>
                  <a:lnTo>
                    <a:pt x="514242" y="510397"/>
                  </a:lnTo>
                  <a:cubicBezTo>
                    <a:pt x="512320" y="510397"/>
                    <a:pt x="508475" y="510397"/>
                    <a:pt x="506553" y="508475"/>
                  </a:cubicBezTo>
                  <a:lnTo>
                    <a:pt x="445036" y="420045"/>
                  </a:lnTo>
                  <a:cubicBezTo>
                    <a:pt x="443113" y="418122"/>
                    <a:pt x="441191" y="418122"/>
                    <a:pt x="439269" y="418122"/>
                  </a:cubicBezTo>
                  <a:lnTo>
                    <a:pt x="343149" y="473872"/>
                  </a:lnTo>
                  <a:cubicBezTo>
                    <a:pt x="341226" y="473872"/>
                    <a:pt x="337381" y="473872"/>
                    <a:pt x="337381" y="471949"/>
                  </a:cubicBezTo>
                  <a:lnTo>
                    <a:pt x="250873" y="379674"/>
                  </a:lnTo>
                  <a:cubicBezTo>
                    <a:pt x="247028" y="377752"/>
                    <a:pt x="245106" y="377752"/>
                    <a:pt x="241261" y="379674"/>
                  </a:cubicBezTo>
                  <a:lnTo>
                    <a:pt x="152831" y="429657"/>
                  </a:lnTo>
                  <a:cubicBezTo>
                    <a:pt x="150908" y="429657"/>
                    <a:pt x="148986" y="429657"/>
                    <a:pt x="148986" y="429657"/>
                  </a:cubicBezTo>
                  <a:lnTo>
                    <a:pt x="68245" y="404665"/>
                  </a:lnTo>
                  <a:cubicBezTo>
                    <a:pt x="37487" y="396976"/>
                    <a:pt x="14418" y="368140"/>
                    <a:pt x="14418" y="333536"/>
                  </a:cubicBezTo>
                  <a:lnTo>
                    <a:pt x="16340" y="85547"/>
                  </a:lnTo>
                  <a:cubicBezTo>
                    <a:pt x="16340" y="47099"/>
                    <a:pt x="49021" y="14418"/>
                    <a:pt x="87469" y="14418"/>
                  </a:cubicBezTo>
                  <a:lnTo>
                    <a:pt x="1665760" y="22108"/>
                  </a:lnTo>
                  <a:cubicBezTo>
                    <a:pt x="1684984" y="22108"/>
                    <a:pt x="1702286" y="29797"/>
                    <a:pt x="1715743" y="43254"/>
                  </a:cubicBezTo>
                  <a:cubicBezTo>
                    <a:pt x="1729199" y="56711"/>
                    <a:pt x="1736889" y="74012"/>
                    <a:pt x="1736889" y="93236"/>
                  </a:cubicBezTo>
                  <a:lnTo>
                    <a:pt x="1733044" y="654577"/>
                  </a:lnTo>
                  <a:cubicBezTo>
                    <a:pt x="1733044" y="675724"/>
                    <a:pt x="1723432" y="696870"/>
                    <a:pt x="1706131" y="710327"/>
                  </a:cubicBezTo>
                  <a:cubicBezTo>
                    <a:pt x="1688829" y="723784"/>
                    <a:pt x="1646536" y="721861"/>
                    <a:pt x="1625390" y="716094"/>
                  </a:cubicBezTo>
                </a:path>
              </a:pathLst>
            </a:custGeom>
            <a:grpFill/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="" xmlns:a16="http://schemas.microsoft.com/office/drawing/2014/main" id="{6A6C9577-C870-4511-AB52-733F92A07D69}"/>
                </a:ext>
              </a:extLst>
            </p:cNvPr>
            <p:cNvSpPr/>
            <p:nvPr/>
          </p:nvSpPr>
          <p:spPr>
            <a:xfrm>
              <a:off x="1830292" y="1657541"/>
              <a:ext cx="826632" cy="768960"/>
            </a:xfrm>
            <a:custGeom>
              <a:avLst/>
              <a:gdLst>
                <a:gd name="connsiteX0" fmla="*/ 750697 w 826632"/>
                <a:gd name="connsiteY0" fmla="*/ 18263 h 768960"/>
                <a:gd name="connsiteX1" fmla="*/ 93237 w 826632"/>
                <a:gd name="connsiteY1" fmla="*/ 14418 h 768960"/>
                <a:gd name="connsiteX2" fmla="*/ 41332 w 826632"/>
                <a:gd name="connsiteY2" fmla="*/ 35564 h 768960"/>
                <a:gd name="connsiteX3" fmla="*/ 18263 w 826632"/>
                <a:gd name="connsiteY3" fmla="*/ 87469 h 768960"/>
                <a:gd name="connsiteX4" fmla="*/ 14418 w 826632"/>
                <a:gd name="connsiteY4" fmla="*/ 693025 h 768960"/>
                <a:gd name="connsiteX5" fmla="*/ 35565 w 826632"/>
                <a:gd name="connsiteY5" fmla="*/ 744930 h 768960"/>
                <a:gd name="connsiteX6" fmla="*/ 87469 w 826632"/>
                <a:gd name="connsiteY6" fmla="*/ 767999 h 768960"/>
                <a:gd name="connsiteX7" fmla="*/ 744930 w 826632"/>
                <a:gd name="connsiteY7" fmla="*/ 771844 h 768960"/>
                <a:gd name="connsiteX8" fmla="*/ 744930 w 826632"/>
                <a:gd name="connsiteY8" fmla="*/ 771844 h 768960"/>
                <a:gd name="connsiteX9" fmla="*/ 819904 w 826632"/>
                <a:gd name="connsiteY9" fmla="*/ 696870 h 768960"/>
                <a:gd name="connsiteX10" fmla="*/ 823749 w 826632"/>
                <a:gd name="connsiteY10" fmla="*/ 91314 h 768960"/>
                <a:gd name="connsiteX11" fmla="*/ 750697 w 826632"/>
                <a:gd name="connsiteY11" fmla="*/ 18263 h 768960"/>
                <a:gd name="connsiteX12" fmla="*/ 671879 w 826632"/>
                <a:gd name="connsiteY12" fmla="*/ 623819 h 768960"/>
                <a:gd name="connsiteX13" fmla="*/ 435424 w 826632"/>
                <a:gd name="connsiteY13" fmla="*/ 621897 h 768960"/>
                <a:gd name="connsiteX14" fmla="*/ 437346 w 826632"/>
                <a:gd name="connsiteY14" fmla="*/ 164365 h 768960"/>
                <a:gd name="connsiteX15" fmla="*/ 673801 w 826632"/>
                <a:gd name="connsiteY15" fmla="*/ 166288 h 768960"/>
                <a:gd name="connsiteX16" fmla="*/ 671879 w 826632"/>
                <a:gd name="connsiteY16" fmla="*/ 623819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26632" h="768960">
                  <a:moveTo>
                    <a:pt x="750697" y="18263"/>
                  </a:moveTo>
                  <a:lnTo>
                    <a:pt x="93237" y="14418"/>
                  </a:lnTo>
                  <a:cubicBezTo>
                    <a:pt x="74013" y="14418"/>
                    <a:pt x="54789" y="22108"/>
                    <a:pt x="41332" y="35564"/>
                  </a:cubicBezTo>
                  <a:cubicBezTo>
                    <a:pt x="27875" y="49021"/>
                    <a:pt x="20185" y="68245"/>
                    <a:pt x="18263" y="87469"/>
                  </a:cubicBezTo>
                  <a:lnTo>
                    <a:pt x="14418" y="693025"/>
                  </a:lnTo>
                  <a:cubicBezTo>
                    <a:pt x="14418" y="712249"/>
                    <a:pt x="22108" y="731473"/>
                    <a:pt x="35565" y="744930"/>
                  </a:cubicBezTo>
                  <a:cubicBezTo>
                    <a:pt x="49021" y="758387"/>
                    <a:pt x="68245" y="766077"/>
                    <a:pt x="87469" y="767999"/>
                  </a:cubicBezTo>
                  <a:lnTo>
                    <a:pt x="744930" y="771844"/>
                  </a:lnTo>
                  <a:cubicBezTo>
                    <a:pt x="744930" y="771844"/>
                    <a:pt x="744930" y="771844"/>
                    <a:pt x="744930" y="771844"/>
                  </a:cubicBezTo>
                  <a:cubicBezTo>
                    <a:pt x="785301" y="771844"/>
                    <a:pt x="819904" y="739163"/>
                    <a:pt x="819904" y="696870"/>
                  </a:cubicBezTo>
                  <a:lnTo>
                    <a:pt x="823749" y="91314"/>
                  </a:lnTo>
                  <a:cubicBezTo>
                    <a:pt x="825671" y="52866"/>
                    <a:pt x="791068" y="18263"/>
                    <a:pt x="750697" y="18263"/>
                  </a:cubicBezTo>
                  <a:close/>
                  <a:moveTo>
                    <a:pt x="671879" y="623819"/>
                  </a:moveTo>
                  <a:lnTo>
                    <a:pt x="435424" y="621897"/>
                  </a:lnTo>
                  <a:lnTo>
                    <a:pt x="437346" y="164365"/>
                  </a:lnTo>
                  <a:lnTo>
                    <a:pt x="673801" y="166288"/>
                  </a:lnTo>
                  <a:lnTo>
                    <a:pt x="671879" y="623819"/>
                  </a:lnTo>
                  <a:close/>
                </a:path>
              </a:pathLst>
            </a:custGeom>
            <a:grpFill/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6" name="Rounded Rectangle 4">
            <a:extLst>
              <a:ext uri="{FF2B5EF4-FFF2-40B4-BE49-F238E27FC236}">
                <a16:creationId xmlns="" xmlns:a16="http://schemas.microsoft.com/office/drawing/2014/main" id="{A9E93B41-7311-4529-B0FC-BC3E52E0F90D}"/>
              </a:ext>
            </a:extLst>
          </p:cNvPr>
          <p:cNvSpPr/>
          <p:nvPr/>
        </p:nvSpPr>
        <p:spPr>
          <a:xfrm>
            <a:off x="6865739" y="2520498"/>
            <a:ext cx="4145668" cy="3273700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grpSp>
        <p:nvGrpSpPr>
          <p:cNvPr id="57" name="Group 56">
            <a:extLst>
              <a:ext uri="{FF2B5EF4-FFF2-40B4-BE49-F238E27FC236}">
                <a16:creationId xmlns="" xmlns:a16="http://schemas.microsoft.com/office/drawing/2014/main" id="{01C200E5-05F8-4E6E-8DCF-E6724B5ACF9A}"/>
              </a:ext>
            </a:extLst>
          </p:cNvPr>
          <p:cNvGrpSpPr/>
          <p:nvPr/>
        </p:nvGrpSpPr>
        <p:grpSpPr>
          <a:xfrm>
            <a:off x="7136417" y="3732003"/>
            <a:ext cx="3827895" cy="1754326"/>
            <a:chOff x="719828" y="3327385"/>
            <a:chExt cx="2056380" cy="1754326"/>
          </a:xfrm>
        </p:grpSpPr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BC90B7A3-0B9D-4055-8035-0D062484F907}"/>
                </a:ext>
              </a:extLst>
            </p:cNvPr>
            <p:cNvSpPr txBox="1"/>
            <p:nvPr/>
          </p:nvSpPr>
          <p:spPr>
            <a:xfrm>
              <a:off x="1077300" y="4004825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5F2CA7D4-4BD9-4E9C-8143-88D7F7346558}"/>
                </a:ext>
              </a:extLst>
            </p:cNvPr>
            <p:cNvSpPr txBox="1"/>
            <p:nvPr/>
          </p:nvSpPr>
          <p:spPr>
            <a:xfrm>
              <a:off x="719828" y="3327385"/>
              <a:ext cx="196839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</a:t>
              </a:r>
              <a:r>
                <a:rPr lang="hu-HU" dirty="0" smtClean="0"/>
                <a:t>he </a:t>
              </a:r>
              <a:r>
                <a:rPr lang="hu-HU" dirty="0"/>
                <a:t>inclusion of optical fbres in concrete to make what is</a:t>
              </a:r>
              <a:br>
                <a:rPr lang="hu-HU" dirty="0"/>
              </a:br>
              <a:r>
                <a:rPr lang="hu-HU" dirty="0"/>
                <a:t>known as light-transmitting concrete (</a:t>
              </a:r>
              <a:r>
                <a:rPr lang="hu-HU" dirty="0" smtClean="0"/>
                <a:t>LTC)</a:t>
              </a:r>
              <a:r>
                <a: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r>
                <a:rPr lang="en-US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w</a:t>
              </a:r>
              <a:r>
                <a:rPr lang="en-US" altLang="ko-KR" dirty="0" smtClean="0"/>
                <a:t>hich is </a:t>
              </a:r>
              <a:r>
                <a:rPr lang="hu-HU" dirty="0" smtClean="0"/>
                <a:t>used </a:t>
              </a:r>
              <a:r>
                <a:rPr lang="hu-HU" dirty="0"/>
                <a:t>to</a:t>
              </a:r>
              <a:br>
                <a:rPr lang="hu-HU" dirty="0"/>
              </a:br>
              <a:r>
                <a:rPr lang="hu-HU" dirty="0"/>
                <a:t>create environmentally friendly and bright building material</a:t>
              </a:r>
              <a:r>
                <a:rPr lang="en-US" altLang="ko-KR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0" name="Right Arrow 59">
            <a:extLst>
              <a:ext uri="{FF2B5EF4-FFF2-40B4-BE49-F238E27FC236}">
                <a16:creationId xmlns="" xmlns:a16="http://schemas.microsoft.com/office/drawing/2014/main" id="{808BCDC8-7003-43DE-AC33-F8A157406093}"/>
              </a:ext>
            </a:extLst>
          </p:cNvPr>
          <p:cNvSpPr/>
          <p:nvPr/>
        </p:nvSpPr>
        <p:spPr>
          <a:xfrm>
            <a:off x="7698138" y="2746043"/>
            <a:ext cx="2847181" cy="864096"/>
          </a:xfrm>
          <a:prstGeom prst="rightArrow">
            <a:avLst>
              <a:gd name="adj1" fmla="val 65118"/>
              <a:gd name="adj2" fmla="val 8362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914A743-8634-45E1-94D5-FD6932DCC631}"/>
              </a:ext>
            </a:extLst>
          </p:cNvPr>
          <p:cNvSpPr txBox="1"/>
          <p:nvPr/>
        </p:nvSpPr>
        <p:spPr>
          <a:xfrm>
            <a:off x="7782709" y="2922718"/>
            <a:ext cx="2265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bg1"/>
                </a:solidFill>
                <a:cs typeface="Arial" pitchFamily="34" charset="0"/>
              </a:rPr>
              <a:t>What’s new about concrete?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922" y="2824629"/>
            <a:ext cx="506012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4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7A9AD23-3752-448B-B4B5-0BF0AE4C8CBC}"/>
              </a:ext>
            </a:extLst>
          </p:cNvPr>
          <p:cNvSpPr/>
          <p:nvPr/>
        </p:nvSpPr>
        <p:spPr>
          <a:xfrm rot="2700000">
            <a:off x="2891256" y="224257"/>
            <a:ext cx="6409490" cy="6409488"/>
          </a:xfrm>
          <a:prstGeom prst="rect">
            <a:avLst/>
          </a:prstGeom>
          <a:solidFill>
            <a:schemeClr val="bg1">
              <a:alpha val="76000"/>
            </a:schemeClr>
          </a:solidFill>
          <a:ln w="952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C0608D8-599A-4DFB-B7EF-F5B215ECD6D7}"/>
              </a:ext>
            </a:extLst>
          </p:cNvPr>
          <p:cNvSpPr txBox="1"/>
          <p:nvPr/>
        </p:nvSpPr>
        <p:spPr>
          <a:xfrm>
            <a:off x="2880075" y="493738"/>
            <a:ext cx="640534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What is the </a:t>
            </a:r>
          </a:p>
          <a:p>
            <a:pPr algn="ctr"/>
            <a:r>
              <a:rPr lang="en-US" altLang="ko-KR" sz="4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concept of LTC?</a:t>
            </a:r>
            <a:endParaRPr lang="ko-KR" altLang="en-US" sz="4800" b="1" i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6903" y="2063398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dirty="0" smtClean="0">
                <a:solidFill>
                  <a:srgbClr val="242021"/>
                </a:solidFill>
                <a:latin typeface="MinionPro-Regular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242021"/>
                </a:solidFill>
                <a:latin typeface="MinionPro-Regular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hu-HU" dirty="0" smtClean="0">
                <a:solidFill>
                  <a:srgbClr val="242021"/>
                </a:solidFill>
                <a:latin typeface="MinionPro-Regular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hu-HU" dirty="0">
                <a:solidFill>
                  <a:srgbClr val="242021"/>
                </a:solidFill>
                <a:latin typeface="MinionPro-Regular"/>
                <a:ea typeface="Calibri" panose="020F0502020204030204" pitchFamily="34" charset="0"/>
                <a:cs typeface="Times New Roman" panose="02020603050405020304" pitchFamily="18" charset="0"/>
              </a:rPr>
              <a:t>basic idea of LTC is quite simple, and it can be considered an </a:t>
            </a:r>
            <a:r>
              <a:rPr lang="hu-HU" b="1" dirty="0">
                <a:solidFill>
                  <a:srgbClr val="F27900"/>
                </a:solidFill>
              </a:rPr>
              <a:t>eco-friendly, aesthetic and energy-saving technology</a:t>
            </a:r>
            <a:r>
              <a:rPr lang="hu-HU" dirty="0"/>
              <a:t>. LTC is created through the addition of transparent</a:t>
            </a:r>
            <a:r>
              <a:rPr lang="en-US" dirty="0"/>
              <a:t> </a:t>
            </a:r>
            <a:r>
              <a:rPr lang="hu-HU" dirty="0"/>
              <a:t>material to concrete</a:t>
            </a:r>
            <a:r>
              <a:rPr lang="en-US" dirty="0"/>
              <a:t>. One</a:t>
            </a:r>
            <a:r>
              <a:rPr lang="hu-HU" dirty="0"/>
              <a:t> function of this </a:t>
            </a:r>
            <a:r>
              <a:rPr lang="hu-HU" dirty="0" smtClean="0"/>
              <a:t>invention</a:t>
            </a:r>
            <a:r>
              <a:rPr lang="en-US" dirty="0" smtClean="0"/>
              <a:t> </a:t>
            </a:r>
            <a:r>
              <a:rPr lang="hu-HU" dirty="0" smtClean="0"/>
              <a:t>is </a:t>
            </a:r>
            <a:r>
              <a:rPr lang="hu-HU" dirty="0"/>
              <a:t>to </a:t>
            </a:r>
            <a:r>
              <a:rPr lang="hu-HU" b="1" dirty="0">
                <a:solidFill>
                  <a:srgbClr val="F27900"/>
                </a:solidFill>
              </a:rPr>
              <a:t>change the traditional image of </a:t>
            </a:r>
            <a:r>
              <a:rPr lang="hu-HU" b="1" dirty="0" smtClean="0">
                <a:solidFill>
                  <a:srgbClr val="F27900"/>
                </a:solidFill>
              </a:rPr>
              <a:t>concrete</a:t>
            </a:r>
            <a:endParaRPr lang="en-US" b="1" dirty="0" smtClean="0">
              <a:solidFill>
                <a:srgbClr val="F27900"/>
              </a:solidFill>
            </a:endParaRPr>
          </a:p>
          <a:p>
            <a:pPr algn="ctr"/>
            <a:r>
              <a:rPr lang="hu-HU" dirty="0" smtClean="0"/>
              <a:t>and </a:t>
            </a:r>
            <a:r>
              <a:rPr lang="hu-HU" dirty="0"/>
              <a:t>add </a:t>
            </a:r>
            <a:r>
              <a:rPr lang="hu-HU" dirty="0" smtClean="0"/>
              <a:t>a</a:t>
            </a:r>
            <a:r>
              <a:rPr lang="en-US" dirty="0"/>
              <a:t> </a:t>
            </a:r>
            <a:r>
              <a:rPr lang="hu-HU" b="1" dirty="0" smtClean="0">
                <a:solidFill>
                  <a:srgbClr val="F27900"/>
                </a:solidFill>
              </a:rPr>
              <a:t>modern </a:t>
            </a:r>
            <a:r>
              <a:rPr lang="hu-HU" b="1" dirty="0">
                <a:solidFill>
                  <a:srgbClr val="F27900"/>
                </a:solidFill>
              </a:rPr>
              <a:t>architectural touch</a:t>
            </a:r>
            <a:r>
              <a:rPr lang="hu-HU" dirty="0"/>
              <a:t>. While its main purpose is </a:t>
            </a:r>
            <a:r>
              <a:rPr lang="hu-HU" dirty="0" smtClean="0"/>
              <a:t>to</a:t>
            </a:r>
            <a:r>
              <a:rPr lang="en-US" dirty="0" smtClean="0"/>
              <a:t> </a:t>
            </a:r>
            <a:r>
              <a:rPr lang="hu-HU" b="1" dirty="0" smtClean="0">
                <a:solidFill>
                  <a:srgbClr val="F27900"/>
                </a:solidFill>
              </a:rPr>
              <a:t>use </a:t>
            </a:r>
            <a:r>
              <a:rPr lang="hu-HU" b="1" dirty="0">
                <a:solidFill>
                  <a:srgbClr val="F27900"/>
                </a:solidFill>
              </a:rPr>
              <a:t>sunlight as a source of light </a:t>
            </a:r>
            <a:r>
              <a:rPr lang="hu-HU" dirty="0"/>
              <a:t>in order to </a:t>
            </a:r>
            <a:r>
              <a:rPr lang="hu-HU" b="1" dirty="0">
                <a:solidFill>
                  <a:srgbClr val="F27900"/>
                </a:solidFill>
              </a:rPr>
              <a:t>reduce </a:t>
            </a:r>
            <a:r>
              <a:rPr lang="hu-HU" b="1" dirty="0" smtClean="0">
                <a:solidFill>
                  <a:srgbClr val="F27900"/>
                </a:solidFill>
              </a:rPr>
              <a:t>lighting</a:t>
            </a:r>
            <a:r>
              <a:rPr lang="en-US" dirty="0"/>
              <a:t> </a:t>
            </a:r>
            <a:r>
              <a:rPr lang="hu-HU" b="1" dirty="0" smtClean="0">
                <a:solidFill>
                  <a:srgbClr val="F27900"/>
                </a:solidFill>
              </a:rPr>
              <a:t>energy </a:t>
            </a:r>
            <a:r>
              <a:rPr lang="hu-HU" b="1" dirty="0">
                <a:solidFill>
                  <a:srgbClr val="F27900"/>
                </a:solidFill>
              </a:rPr>
              <a:t>consumption</a:t>
            </a:r>
            <a:r>
              <a:rPr lang="hu-HU" dirty="0"/>
              <a:t>, LTC can </a:t>
            </a:r>
            <a:r>
              <a:rPr lang="hu-HU" dirty="0" smtClean="0"/>
              <a:t>be</a:t>
            </a:r>
            <a:r>
              <a:rPr lang="en-US" dirty="0" smtClean="0"/>
              <a:t> </a:t>
            </a:r>
            <a:r>
              <a:rPr lang="hu-HU" dirty="0" smtClean="0"/>
              <a:t>used </a:t>
            </a:r>
            <a:r>
              <a:rPr lang="hu-HU" dirty="0"/>
              <a:t>for a diverse </a:t>
            </a:r>
            <a:r>
              <a:rPr lang="hu-HU" dirty="0" smtClean="0"/>
              <a:t>range</a:t>
            </a:r>
            <a:r>
              <a:rPr lang="en-US" dirty="0" smtClean="0"/>
              <a:t> </a:t>
            </a:r>
            <a:r>
              <a:rPr lang="hu-HU" dirty="0" smtClean="0"/>
              <a:t>of </a:t>
            </a:r>
            <a:r>
              <a:rPr lang="hu-HU" dirty="0"/>
              <a:t>applications, including ﬂoors, pavements, load-bearing</a:t>
            </a:r>
            <a:br>
              <a:rPr lang="hu-HU" dirty="0"/>
            </a:br>
            <a:r>
              <a:rPr lang="hu-HU" dirty="0"/>
              <a:t>walls, furniture, facades, interior wall cladding, dividing</a:t>
            </a:r>
            <a:br>
              <a:rPr lang="hu-HU" dirty="0"/>
            </a:br>
            <a:r>
              <a:rPr lang="hu-HU" dirty="0"/>
              <a:t>walls, and partition walls.</a:t>
            </a:r>
            <a:br>
              <a:rPr lang="hu-H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 185">
            <a:extLst>
              <a:ext uri="{FF2B5EF4-FFF2-40B4-BE49-F238E27FC236}">
                <a16:creationId xmlns="" xmlns:a16="http://schemas.microsoft.com/office/drawing/2014/main" id="{2A1397D9-FBEF-4DE6-9411-C6BD71E503E0}"/>
              </a:ext>
            </a:extLst>
          </p:cNvPr>
          <p:cNvGrpSpPr/>
          <p:nvPr/>
        </p:nvGrpSpPr>
        <p:grpSpPr>
          <a:xfrm>
            <a:off x="-16042" y="873371"/>
            <a:ext cx="12210572" cy="379656"/>
            <a:chOff x="3638881" y="1932349"/>
            <a:chExt cx="12210572" cy="379656"/>
          </a:xfrm>
        </p:grpSpPr>
        <p:sp>
          <p:nvSpPr>
            <p:cNvPr id="187" name="Rectangle 186">
              <a:extLst>
                <a:ext uri="{FF2B5EF4-FFF2-40B4-BE49-F238E27FC236}">
                  <a16:creationId xmlns="" xmlns:a16="http://schemas.microsoft.com/office/drawing/2014/main" id="{8AC47050-8874-48BC-BD9A-606D16AC073B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="" xmlns:a16="http://schemas.microsoft.com/office/drawing/2014/main" id="{8504AEF8-CC56-47B3-BFF2-3F3EADDFBCA6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-37440" y="3597961"/>
            <a:ext cx="1221072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MATERIALS</a:t>
            </a:r>
          </a:p>
          <a:p>
            <a:pPr algn="ctr"/>
            <a:r>
              <a:rPr lang="en-US" altLang="ko-KR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&amp;METHOD</a:t>
            </a:r>
          </a:p>
        </p:txBody>
      </p:sp>
      <p:grpSp>
        <p:nvGrpSpPr>
          <p:cNvPr id="180" name="Group 179">
            <a:extLst>
              <a:ext uri="{FF2B5EF4-FFF2-40B4-BE49-F238E27FC236}">
                <a16:creationId xmlns="" xmlns:a16="http://schemas.microsoft.com/office/drawing/2014/main" id="{8429DDA0-B1B8-47BC-8D60-2A9CC3C68E75}"/>
              </a:ext>
            </a:extLst>
          </p:cNvPr>
          <p:cNvGrpSpPr/>
          <p:nvPr/>
        </p:nvGrpSpPr>
        <p:grpSpPr>
          <a:xfrm>
            <a:off x="-18720" y="5663823"/>
            <a:ext cx="12210572" cy="379656"/>
            <a:chOff x="3638881" y="1932349"/>
            <a:chExt cx="12210572" cy="379656"/>
          </a:xfrm>
        </p:grpSpPr>
        <p:sp>
          <p:nvSpPr>
            <p:cNvPr id="146" name="Rectangle 145">
              <a:extLst>
                <a:ext uri="{FF2B5EF4-FFF2-40B4-BE49-F238E27FC236}">
                  <a16:creationId xmlns="" xmlns:a16="http://schemas.microsoft.com/office/drawing/2014/main" id="{B505BD3C-27E0-4BB6-B46D-4C6B10CEBFA3}"/>
                </a:ext>
              </a:extLst>
            </p:cNvPr>
            <p:cNvSpPr/>
            <p:nvPr/>
          </p:nvSpPr>
          <p:spPr>
            <a:xfrm>
              <a:off x="3657453" y="1932349"/>
              <a:ext cx="12192000" cy="37965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="" xmlns:a16="http://schemas.microsoft.com/office/drawing/2014/main" id="{4323F488-2DE7-4137-97A5-27646E2B41FE}"/>
                </a:ext>
              </a:extLst>
            </p:cNvPr>
            <p:cNvSpPr/>
            <p:nvPr/>
          </p:nvSpPr>
          <p:spPr>
            <a:xfrm>
              <a:off x="3638881" y="1933431"/>
              <a:ext cx="12192000" cy="378573"/>
            </a:xfrm>
            <a:custGeom>
              <a:avLst/>
              <a:gdLst>
                <a:gd name="connsiteX0" fmla="*/ 12087076 w 12192000"/>
                <a:gd name="connsiteY0" fmla="*/ 0 h 362454"/>
                <a:gd name="connsiteX1" fmla="*/ 12192000 w 12192000"/>
                <a:gd name="connsiteY1" fmla="*/ 0 h 362454"/>
                <a:gd name="connsiteX2" fmla="*/ 12027806 w 12192000"/>
                <a:gd name="connsiteY2" fmla="*/ 362454 h 362454"/>
                <a:gd name="connsiteX3" fmla="*/ 11922882 w 12192000"/>
                <a:gd name="connsiteY3" fmla="*/ 362454 h 362454"/>
                <a:gd name="connsiteX4" fmla="*/ 11882077 w 12192000"/>
                <a:gd name="connsiteY4" fmla="*/ 0 h 362454"/>
                <a:gd name="connsiteX5" fmla="*/ 11987001 w 12192000"/>
                <a:gd name="connsiteY5" fmla="*/ 0 h 362454"/>
                <a:gd name="connsiteX6" fmla="*/ 11822807 w 12192000"/>
                <a:gd name="connsiteY6" fmla="*/ 362454 h 362454"/>
                <a:gd name="connsiteX7" fmla="*/ 11717883 w 12192000"/>
                <a:gd name="connsiteY7" fmla="*/ 362454 h 362454"/>
                <a:gd name="connsiteX8" fmla="*/ 11677076 w 12192000"/>
                <a:gd name="connsiteY8" fmla="*/ 0 h 362454"/>
                <a:gd name="connsiteX9" fmla="*/ 11782000 w 12192000"/>
                <a:gd name="connsiteY9" fmla="*/ 0 h 362454"/>
                <a:gd name="connsiteX10" fmla="*/ 11617806 w 12192000"/>
                <a:gd name="connsiteY10" fmla="*/ 362454 h 362454"/>
                <a:gd name="connsiteX11" fmla="*/ 11512882 w 12192000"/>
                <a:gd name="connsiteY11" fmla="*/ 362454 h 362454"/>
                <a:gd name="connsiteX12" fmla="*/ 11472075 w 12192000"/>
                <a:gd name="connsiteY12" fmla="*/ 0 h 362454"/>
                <a:gd name="connsiteX13" fmla="*/ 11576999 w 12192000"/>
                <a:gd name="connsiteY13" fmla="*/ 0 h 362454"/>
                <a:gd name="connsiteX14" fmla="*/ 11412805 w 12192000"/>
                <a:gd name="connsiteY14" fmla="*/ 362454 h 362454"/>
                <a:gd name="connsiteX15" fmla="*/ 11307881 w 12192000"/>
                <a:gd name="connsiteY15" fmla="*/ 362454 h 362454"/>
                <a:gd name="connsiteX16" fmla="*/ 11267074 w 12192000"/>
                <a:gd name="connsiteY16" fmla="*/ 0 h 362454"/>
                <a:gd name="connsiteX17" fmla="*/ 11371998 w 12192000"/>
                <a:gd name="connsiteY17" fmla="*/ 0 h 362454"/>
                <a:gd name="connsiteX18" fmla="*/ 11207804 w 12192000"/>
                <a:gd name="connsiteY18" fmla="*/ 362454 h 362454"/>
                <a:gd name="connsiteX19" fmla="*/ 11102880 w 12192000"/>
                <a:gd name="connsiteY19" fmla="*/ 362454 h 362454"/>
                <a:gd name="connsiteX20" fmla="*/ 11062073 w 12192000"/>
                <a:gd name="connsiteY20" fmla="*/ 0 h 362454"/>
                <a:gd name="connsiteX21" fmla="*/ 11166997 w 12192000"/>
                <a:gd name="connsiteY21" fmla="*/ 0 h 362454"/>
                <a:gd name="connsiteX22" fmla="*/ 11002803 w 12192000"/>
                <a:gd name="connsiteY22" fmla="*/ 362454 h 362454"/>
                <a:gd name="connsiteX23" fmla="*/ 10897879 w 12192000"/>
                <a:gd name="connsiteY23" fmla="*/ 362454 h 362454"/>
                <a:gd name="connsiteX24" fmla="*/ 10857072 w 12192000"/>
                <a:gd name="connsiteY24" fmla="*/ 0 h 362454"/>
                <a:gd name="connsiteX25" fmla="*/ 10961996 w 12192000"/>
                <a:gd name="connsiteY25" fmla="*/ 0 h 362454"/>
                <a:gd name="connsiteX26" fmla="*/ 10797802 w 12192000"/>
                <a:gd name="connsiteY26" fmla="*/ 362454 h 362454"/>
                <a:gd name="connsiteX27" fmla="*/ 10692878 w 12192000"/>
                <a:gd name="connsiteY27" fmla="*/ 362454 h 362454"/>
                <a:gd name="connsiteX28" fmla="*/ 10652071 w 12192000"/>
                <a:gd name="connsiteY28" fmla="*/ 0 h 362454"/>
                <a:gd name="connsiteX29" fmla="*/ 10756995 w 12192000"/>
                <a:gd name="connsiteY29" fmla="*/ 0 h 362454"/>
                <a:gd name="connsiteX30" fmla="*/ 10592801 w 12192000"/>
                <a:gd name="connsiteY30" fmla="*/ 362454 h 362454"/>
                <a:gd name="connsiteX31" fmla="*/ 10487877 w 12192000"/>
                <a:gd name="connsiteY31" fmla="*/ 362454 h 362454"/>
                <a:gd name="connsiteX32" fmla="*/ 10447070 w 12192000"/>
                <a:gd name="connsiteY32" fmla="*/ 0 h 362454"/>
                <a:gd name="connsiteX33" fmla="*/ 10551994 w 12192000"/>
                <a:gd name="connsiteY33" fmla="*/ 0 h 362454"/>
                <a:gd name="connsiteX34" fmla="*/ 10387800 w 12192000"/>
                <a:gd name="connsiteY34" fmla="*/ 362454 h 362454"/>
                <a:gd name="connsiteX35" fmla="*/ 10282876 w 12192000"/>
                <a:gd name="connsiteY35" fmla="*/ 362454 h 362454"/>
                <a:gd name="connsiteX36" fmla="*/ 10242069 w 12192000"/>
                <a:gd name="connsiteY36" fmla="*/ 0 h 362454"/>
                <a:gd name="connsiteX37" fmla="*/ 10346993 w 12192000"/>
                <a:gd name="connsiteY37" fmla="*/ 0 h 362454"/>
                <a:gd name="connsiteX38" fmla="*/ 10182799 w 12192000"/>
                <a:gd name="connsiteY38" fmla="*/ 362454 h 362454"/>
                <a:gd name="connsiteX39" fmla="*/ 10077875 w 12192000"/>
                <a:gd name="connsiteY39" fmla="*/ 362454 h 362454"/>
                <a:gd name="connsiteX40" fmla="*/ 10037068 w 12192000"/>
                <a:gd name="connsiteY40" fmla="*/ 0 h 362454"/>
                <a:gd name="connsiteX41" fmla="*/ 10141992 w 12192000"/>
                <a:gd name="connsiteY41" fmla="*/ 0 h 362454"/>
                <a:gd name="connsiteX42" fmla="*/ 9977798 w 12192000"/>
                <a:gd name="connsiteY42" fmla="*/ 362454 h 362454"/>
                <a:gd name="connsiteX43" fmla="*/ 9872874 w 12192000"/>
                <a:gd name="connsiteY43" fmla="*/ 362454 h 362454"/>
                <a:gd name="connsiteX44" fmla="*/ 9845855 w 12192000"/>
                <a:gd name="connsiteY44" fmla="*/ 0 h 362454"/>
                <a:gd name="connsiteX45" fmla="*/ 9950779 w 12192000"/>
                <a:gd name="connsiteY45" fmla="*/ 0 h 362454"/>
                <a:gd name="connsiteX46" fmla="*/ 9786585 w 12192000"/>
                <a:gd name="connsiteY46" fmla="*/ 362454 h 362454"/>
                <a:gd name="connsiteX47" fmla="*/ 9681661 w 12192000"/>
                <a:gd name="connsiteY47" fmla="*/ 362454 h 362454"/>
                <a:gd name="connsiteX48" fmla="*/ 9640856 w 12192000"/>
                <a:gd name="connsiteY48" fmla="*/ 0 h 362454"/>
                <a:gd name="connsiteX49" fmla="*/ 9745780 w 12192000"/>
                <a:gd name="connsiteY49" fmla="*/ 0 h 362454"/>
                <a:gd name="connsiteX50" fmla="*/ 9581586 w 12192000"/>
                <a:gd name="connsiteY50" fmla="*/ 362454 h 362454"/>
                <a:gd name="connsiteX51" fmla="*/ 9476662 w 12192000"/>
                <a:gd name="connsiteY51" fmla="*/ 362454 h 362454"/>
                <a:gd name="connsiteX52" fmla="*/ 9435855 w 12192000"/>
                <a:gd name="connsiteY52" fmla="*/ 0 h 362454"/>
                <a:gd name="connsiteX53" fmla="*/ 9540779 w 12192000"/>
                <a:gd name="connsiteY53" fmla="*/ 0 h 362454"/>
                <a:gd name="connsiteX54" fmla="*/ 9376585 w 12192000"/>
                <a:gd name="connsiteY54" fmla="*/ 362454 h 362454"/>
                <a:gd name="connsiteX55" fmla="*/ 9271661 w 12192000"/>
                <a:gd name="connsiteY55" fmla="*/ 362454 h 362454"/>
                <a:gd name="connsiteX56" fmla="*/ 9230854 w 12192000"/>
                <a:gd name="connsiteY56" fmla="*/ 0 h 362454"/>
                <a:gd name="connsiteX57" fmla="*/ 9335778 w 12192000"/>
                <a:gd name="connsiteY57" fmla="*/ 0 h 362454"/>
                <a:gd name="connsiteX58" fmla="*/ 9171584 w 12192000"/>
                <a:gd name="connsiteY58" fmla="*/ 362454 h 362454"/>
                <a:gd name="connsiteX59" fmla="*/ 9066660 w 12192000"/>
                <a:gd name="connsiteY59" fmla="*/ 362454 h 362454"/>
                <a:gd name="connsiteX60" fmla="*/ 9025853 w 12192000"/>
                <a:gd name="connsiteY60" fmla="*/ 0 h 362454"/>
                <a:gd name="connsiteX61" fmla="*/ 9130777 w 12192000"/>
                <a:gd name="connsiteY61" fmla="*/ 0 h 362454"/>
                <a:gd name="connsiteX62" fmla="*/ 8966583 w 12192000"/>
                <a:gd name="connsiteY62" fmla="*/ 362454 h 362454"/>
                <a:gd name="connsiteX63" fmla="*/ 8861659 w 12192000"/>
                <a:gd name="connsiteY63" fmla="*/ 362454 h 362454"/>
                <a:gd name="connsiteX64" fmla="*/ 8820852 w 12192000"/>
                <a:gd name="connsiteY64" fmla="*/ 0 h 362454"/>
                <a:gd name="connsiteX65" fmla="*/ 8925776 w 12192000"/>
                <a:gd name="connsiteY65" fmla="*/ 0 h 362454"/>
                <a:gd name="connsiteX66" fmla="*/ 8761582 w 12192000"/>
                <a:gd name="connsiteY66" fmla="*/ 362454 h 362454"/>
                <a:gd name="connsiteX67" fmla="*/ 8656658 w 12192000"/>
                <a:gd name="connsiteY67" fmla="*/ 362454 h 362454"/>
                <a:gd name="connsiteX68" fmla="*/ 8615851 w 12192000"/>
                <a:gd name="connsiteY68" fmla="*/ 0 h 362454"/>
                <a:gd name="connsiteX69" fmla="*/ 8720775 w 12192000"/>
                <a:gd name="connsiteY69" fmla="*/ 0 h 362454"/>
                <a:gd name="connsiteX70" fmla="*/ 8556581 w 12192000"/>
                <a:gd name="connsiteY70" fmla="*/ 362454 h 362454"/>
                <a:gd name="connsiteX71" fmla="*/ 8451657 w 12192000"/>
                <a:gd name="connsiteY71" fmla="*/ 362454 h 362454"/>
                <a:gd name="connsiteX72" fmla="*/ 8410850 w 12192000"/>
                <a:gd name="connsiteY72" fmla="*/ 0 h 362454"/>
                <a:gd name="connsiteX73" fmla="*/ 8515774 w 12192000"/>
                <a:gd name="connsiteY73" fmla="*/ 0 h 362454"/>
                <a:gd name="connsiteX74" fmla="*/ 8351580 w 12192000"/>
                <a:gd name="connsiteY74" fmla="*/ 362454 h 362454"/>
                <a:gd name="connsiteX75" fmla="*/ 8246656 w 12192000"/>
                <a:gd name="connsiteY75" fmla="*/ 362454 h 362454"/>
                <a:gd name="connsiteX76" fmla="*/ 8205849 w 12192000"/>
                <a:gd name="connsiteY76" fmla="*/ 0 h 362454"/>
                <a:gd name="connsiteX77" fmla="*/ 8310773 w 12192000"/>
                <a:gd name="connsiteY77" fmla="*/ 0 h 362454"/>
                <a:gd name="connsiteX78" fmla="*/ 8146579 w 12192000"/>
                <a:gd name="connsiteY78" fmla="*/ 362454 h 362454"/>
                <a:gd name="connsiteX79" fmla="*/ 8041655 w 12192000"/>
                <a:gd name="connsiteY79" fmla="*/ 362454 h 362454"/>
                <a:gd name="connsiteX80" fmla="*/ 8000848 w 12192000"/>
                <a:gd name="connsiteY80" fmla="*/ 0 h 362454"/>
                <a:gd name="connsiteX81" fmla="*/ 8105772 w 12192000"/>
                <a:gd name="connsiteY81" fmla="*/ 0 h 362454"/>
                <a:gd name="connsiteX82" fmla="*/ 7941578 w 12192000"/>
                <a:gd name="connsiteY82" fmla="*/ 362454 h 362454"/>
                <a:gd name="connsiteX83" fmla="*/ 7836654 w 12192000"/>
                <a:gd name="connsiteY83" fmla="*/ 362454 h 362454"/>
                <a:gd name="connsiteX84" fmla="*/ 7795847 w 12192000"/>
                <a:gd name="connsiteY84" fmla="*/ 0 h 362454"/>
                <a:gd name="connsiteX85" fmla="*/ 7900771 w 12192000"/>
                <a:gd name="connsiteY85" fmla="*/ 0 h 362454"/>
                <a:gd name="connsiteX86" fmla="*/ 7736577 w 12192000"/>
                <a:gd name="connsiteY86" fmla="*/ 362454 h 362454"/>
                <a:gd name="connsiteX87" fmla="*/ 7631653 w 12192000"/>
                <a:gd name="connsiteY87" fmla="*/ 362454 h 362454"/>
                <a:gd name="connsiteX88" fmla="*/ 7604637 w 12192000"/>
                <a:gd name="connsiteY88" fmla="*/ 0 h 362454"/>
                <a:gd name="connsiteX89" fmla="*/ 7709561 w 12192000"/>
                <a:gd name="connsiteY89" fmla="*/ 0 h 362454"/>
                <a:gd name="connsiteX90" fmla="*/ 7545367 w 12192000"/>
                <a:gd name="connsiteY90" fmla="*/ 362454 h 362454"/>
                <a:gd name="connsiteX91" fmla="*/ 7440443 w 12192000"/>
                <a:gd name="connsiteY91" fmla="*/ 362454 h 362454"/>
                <a:gd name="connsiteX92" fmla="*/ 7399638 w 12192000"/>
                <a:gd name="connsiteY92" fmla="*/ 0 h 362454"/>
                <a:gd name="connsiteX93" fmla="*/ 7504562 w 12192000"/>
                <a:gd name="connsiteY93" fmla="*/ 0 h 362454"/>
                <a:gd name="connsiteX94" fmla="*/ 7340368 w 12192000"/>
                <a:gd name="connsiteY94" fmla="*/ 362454 h 362454"/>
                <a:gd name="connsiteX95" fmla="*/ 7235444 w 12192000"/>
                <a:gd name="connsiteY95" fmla="*/ 362454 h 362454"/>
                <a:gd name="connsiteX96" fmla="*/ 7194637 w 12192000"/>
                <a:gd name="connsiteY96" fmla="*/ 0 h 362454"/>
                <a:gd name="connsiteX97" fmla="*/ 7299561 w 12192000"/>
                <a:gd name="connsiteY97" fmla="*/ 0 h 362454"/>
                <a:gd name="connsiteX98" fmla="*/ 7135367 w 12192000"/>
                <a:gd name="connsiteY98" fmla="*/ 362454 h 362454"/>
                <a:gd name="connsiteX99" fmla="*/ 7030443 w 12192000"/>
                <a:gd name="connsiteY99" fmla="*/ 362454 h 362454"/>
                <a:gd name="connsiteX100" fmla="*/ 6989636 w 12192000"/>
                <a:gd name="connsiteY100" fmla="*/ 0 h 362454"/>
                <a:gd name="connsiteX101" fmla="*/ 7094560 w 12192000"/>
                <a:gd name="connsiteY101" fmla="*/ 0 h 362454"/>
                <a:gd name="connsiteX102" fmla="*/ 6930366 w 12192000"/>
                <a:gd name="connsiteY102" fmla="*/ 362454 h 362454"/>
                <a:gd name="connsiteX103" fmla="*/ 6825442 w 12192000"/>
                <a:gd name="connsiteY103" fmla="*/ 362454 h 362454"/>
                <a:gd name="connsiteX104" fmla="*/ 6784635 w 12192000"/>
                <a:gd name="connsiteY104" fmla="*/ 0 h 362454"/>
                <a:gd name="connsiteX105" fmla="*/ 6889559 w 12192000"/>
                <a:gd name="connsiteY105" fmla="*/ 0 h 362454"/>
                <a:gd name="connsiteX106" fmla="*/ 6725365 w 12192000"/>
                <a:gd name="connsiteY106" fmla="*/ 362454 h 362454"/>
                <a:gd name="connsiteX107" fmla="*/ 6620441 w 12192000"/>
                <a:gd name="connsiteY107" fmla="*/ 362454 h 362454"/>
                <a:gd name="connsiteX108" fmla="*/ 6579634 w 12192000"/>
                <a:gd name="connsiteY108" fmla="*/ 0 h 362454"/>
                <a:gd name="connsiteX109" fmla="*/ 6684558 w 12192000"/>
                <a:gd name="connsiteY109" fmla="*/ 0 h 362454"/>
                <a:gd name="connsiteX110" fmla="*/ 6520364 w 12192000"/>
                <a:gd name="connsiteY110" fmla="*/ 362454 h 362454"/>
                <a:gd name="connsiteX111" fmla="*/ 6415440 w 12192000"/>
                <a:gd name="connsiteY111" fmla="*/ 362454 h 362454"/>
                <a:gd name="connsiteX112" fmla="*/ 6374633 w 12192000"/>
                <a:gd name="connsiteY112" fmla="*/ 0 h 362454"/>
                <a:gd name="connsiteX113" fmla="*/ 6479557 w 12192000"/>
                <a:gd name="connsiteY113" fmla="*/ 0 h 362454"/>
                <a:gd name="connsiteX114" fmla="*/ 6315363 w 12192000"/>
                <a:gd name="connsiteY114" fmla="*/ 362454 h 362454"/>
                <a:gd name="connsiteX115" fmla="*/ 6210439 w 12192000"/>
                <a:gd name="connsiteY115" fmla="*/ 362454 h 362454"/>
                <a:gd name="connsiteX116" fmla="*/ 6169632 w 12192000"/>
                <a:gd name="connsiteY116" fmla="*/ 0 h 362454"/>
                <a:gd name="connsiteX117" fmla="*/ 6274556 w 12192000"/>
                <a:gd name="connsiteY117" fmla="*/ 0 h 362454"/>
                <a:gd name="connsiteX118" fmla="*/ 6110362 w 12192000"/>
                <a:gd name="connsiteY118" fmla="*/ 362454 h 362454"/>
                <a:gd name="connsiteX119" fmla="*/ 6005438 w 12192000"/>
                <a:gd name="connsiteY119" fmla="*/ 362454 h 362454"/>
                <a:gd name="connsiteX120" fmla="*/ 5964632 w 12192000"/>
                <a:gd name="connsiteY120" fmla="*/ 0 h 362454"/>
                <a:gd name="connsiteX121" fmla="*/ 6069556 w 12192000"/>
                <a:gd name="connsiteY121" fmla="*/ 0 h 362454"/>
                <a:gd name="connsiteX122" fmla="*/ 5905362 w 12192000"/>
                <a:gd name="connsiteY122" fmla="*/ 362454 h 362454"/>
                <a:gd name="connsiteX123" fmla="*/ 5800438 w 12192000"/>
                <a:gd name="connsiteY123" fmla="*/ 362454 h 362454"/>
                <a:gd name="connsiteX124" fmla="*/ 5759631 w 12192000"/>
                <a:gd name="connsiteY124" fmla="*/ 0 h 362454"/>
                <a:gd name="connsiteX125" fmla="*/ 5864555 w 12192000"/>
                <a:gd name="connsiteY125" fmla="*/ 0 h 362454"/>
                <a:gd name="connsiteX126" fmla="*/ 5700362 w 12192000"/>
                <a:gd name="connsiteY126" fmla="*/ 362454 h 362454"/>
                <a:gd name="connsiteX127" fmla="*/ 5595439 w 12192000"/>
                <a:gd name="connsiteY127" fmla="*/ 362454 h 362454"/>
                <a:gd name="connsiteX128" fmla="*/ 5554631 w 12192000"/>
                <a:gd name="connsiteY128" fmla="*/ 0 h 362454"/>
                <a:gd name="connsiteX129" fmla="*/ 5659555 w 12192000"/>
                <a:gd name="connsiteY129" fmla="*/ 0 h 362454"/>
                <a:gd name="connsiteX130" fmla="*/ 5495362 w 12192000"/>
                <a:gd name="connsiteY130" fmla="*/ 362454 h 362454"/>
                <a:gd name="connsiteX131" fmla="*/ 5390438 w 12192000"/>
                <a:gd name="connsiteY131" fmla="*/ 362454 h 362454"/>
                <a:gd name="connsiteX132" fmla="*/ 5363422 w 12192000"/>
                <a:gd name="connsiteY132" fmla="*/ 0 h 362454"/>
                <a:gd name="connsiteX133" fmla="*/ 5468345 w 12192000"/>
                <a:gd name="connsiteY133" fmla="*/ 0 h 362454"/>
                <a:gd name="connsiteX134" fmla="*/ 5304153 w 12192000"/>
                <a:gd name="connsiteY134" fmla="*/ 362454 h 362454"/>
                <a:gd name="connsiteX135" fmla="*/ 5199228 w 12192000"/>
                <a:gd name="connsiteY135" fmla="*/ 362454 h 362454"/>
                <a:gd name="connsiteX136" fmla="*/ 5158423 w 12192000"/>
                <a:gd name="connsiteY136" fmla="*/ 0 h 362454"/>
                <a:gd name="connsiteX137" fmla="*/ 5263348 w 12192000"/>
                <a:gd name="connsiteY137" fmla="*/ 0 h 362454"/>
                <a:gd name="connsiteX138" fmla="*/ 5099154 w 12192000"/>
                <a:gd name="connsiteY138" fmla="*/ 362454 h 362454"/>
                <a:gd name="connsiteX139" fmla="*/ 4994229 w 12192000"/>
                <a:gd name="connsiteY139" fmla="*/ 362454 h 362454"/>
                <a:gd name="connsiteX140" fmla="*/ 4953420 w 12192000"/>
                <a:gd name="connsiteY140" fmla="*/ 0 h 362454"/>
                <a:gd name="connsiteX141" fmla="*/ 5058346 w 12192000"/>
                <a:gd name="connsiteY141" fmla="*/ 0 h 362454"/>
                <a:gd name="connsiteX142" fmla="*/ 4894151 w 12192000"/>
                <a:gd name="connsiteY142" fmla="*/ 362454 h 362454"/>
                <a:gd name="connsiteX143" fmla="*/ 4789227 w 12192000"/>
                <a:gd name="connsiteY143" fmla="*/ 362454 h 362454"/>
                <a:gd name="connsiteX144" fmla="*/ 4748421 w 12192000"/>
                <a:gd name="connsiteY144" fmla="*/ 0 h 362454"/>
                <a:gd name="connsiteX145" fmla="*/ 4853343 w 12192000"/>
                <a:gd name="connsiteY145" fmla="*/ 0 h 362454"/>
                <a:gd name="connsiteX146" fmla="*/ 4689151 w 12192000"/>
                <a:gd name="connsiteY146" fmla="*/ 362454 h 362454"/>
                <a:gd name="connsiteX147" fmla="*/ 4584226 w 12192000"/>
                <a:gd name="connsiteY147" fmla="*/ 362454 h 362454"/>
                <a:gd name="connsiteX148" fmla="*/ 4543420 w 12192000"/>
                <a:gd name="connsiteY148" fmla="*/ 0 h 362454"/>
                <a:gd name="connsiteX149" fmla="*/ 4648343 w 12192000"/>
                <a:gd name="connsiteY149" fmla="*/ 0 h 362454"/>
                <a:gd name="connsiteX150" fmla="*/ 4484149 w 12192000"/>
                <a:gd name="connsiteY150" fmla="*/ 362454 h 362454"/>
                <a:gd name="connsiteX151" fmla="*/ 4379225 w 12192000"/>
                <a:gd name="connsiteY151" fmla="*/ 362454 h 362454"/>
                <a:gd name="connsiteX152" fmla="*/ 4338417 w 12192000"/>
                <a:gd name="connsiteY152" fmla="*/ 0 h 362454"/>
                <a:gd name="connsiteX153" fmla="*/ 4443341 w 12192000"/>
                <a:gd name="connsiteY153" fmla="*/ 0 h 362454"/>
                <a:gd name="connsiteX154" fmla="*/ 4279148 w 12192000"/>
                <a:gd name="connsiteY154" fmla="*/ 362454 h 362454"/>
                <a:gd name="connsiteX155" fmla="*/ 4174226 w 12192000"/>
                <a:gd name="connsiteY155" fmla="*/ 362454 h 362454"/>
                <a:gd name="connsiteX156" fmla="*/ 4133419 w 12192000"/>
                <a:gd name="connsiteY156" fmla="*/ 0 h 362454"/>
                <a:gd name="connsiteX157" fmla="*/ 4238340 w 12192000"/>
                <a:gd name="connsiteY157" fmla="*/ 0 h 362454"/>
                <a:gd name="connsiteX158" fmla="*/ 4074149 w 12192000"/>
                <a:gd name="connsiteY158" fmla="*/ 362454 h 362454"/>
                <a:gd name="connsiteX159" fmla="*/ 3969225 w 12192000"/>
                <a:gd name="connsiteY159" fmla="*/ 362454 h 362454"/>
                <a:gd name="connsiteX160" fmla="*/ 3928418 w 12192000"/>
                <a:gd name="connsiteY160" fmla="*/ 0 h 362454"/>
                <a:gd name="connsiteX161" fmla="*/ 4033341 w 12192000"/>
                <a:gd name="connsiteY161" fmla="*/ 0 h 362454"/>
                <a:gd name="connsiteX162" fmla="*/ 3869147 w 12192000"/>
                <a:gd name="connsiteY162" fmla="*/ 362454 h 362454"/>
                <a:gd name="connsiteX163" fmla="*/ 3764224 w 12192000"/>
                <a:gd name="connsiteY163" fmla="*/ 362454 h 362454"/>
                <a:gd name="connsiteX164" fmla="*/ 3723416 w 12192000"/>
                <a:gd name="connsiteY164" fmla="*/ 0 h 362454"/>
                <a:gd name="connsiteX165" fmla="*/ 3828340 w 12192000"/>
                <a:gd name="connsiteY165" fmla="*/ 0 h 362454"/>
                <a:gd name="connsiteX166" fmla="*/ 3664147 w 12192000"/>
                <a:gd name="connsiteY166" fmla="*/ 362454 h 362454"/>
                <a:gd name="connsiteX167" fmla="*/ 3559223 w 12192000"/>
                <a:gd name="connsiteY167" fmla="*/ 362454 h 362454"/>
                <a:gd name="connsiteX168" fmla="*/ 3518417 w 12192000"/>
                <a:gd name="connsiteY168" fmla="*/ 0 h 362454"/>
                <a:gd name="connsiteX169" fmla="*/ 3623339 w 12192000"/>
                <a:gd name="connsiteY169" fmla="*/ 0 h 362454"/>
                <a:gd name="connsiteX170" fmla="*/ 3459146 w 12192000"/>
                <a:gd name="connsiteY170" fmla="*/ 362454 h 362454"/>
                <a:gd name="connsiteX171" fmla="*/ 3354222 w 12192000"/>
                <a:gd name="connsiteY171" fmla="*/ 362454 h 362454"/>
                <a:gd name="connsiteX172" fmla="*/ 3313414 w 12192000"/>
                <a:gd name="connsiteY172" fmla="*/ 0 h 362454"/>
                <a:gd name="connsiteX173" fmla="*/ 3418339 w 12192000"/>
                <a:gd name="connsiteY173" fmla="*/ 0 h 362454"/>
                <a:gd name="connsiteX174" fmla="*/ 3254144 w 12192000"/>
                <a:gd name="connsiteY174" fmla="*/ 362454 h 362454"/>
                <a:gd name="connsiteX175" fmla="*/ 3149221 w 12192000"/>
                <a:gd name="connsiteY175" fmla="*/ 362454 h 362454"/>
                <a:gd name="connsiteX176" fmla="*/ 3122204 w 12192000"/>
                <a:gd name="connsiteY176" fmla="*/ 0 h 362454"/>
                <a:gd name="connsiteX177" fmla="*/ 3227129 w 12192000"/>
                <a:gd name="connsiteY177" fmla="*/ 0 h 362454"/>
                <a:gd name="connsiteX178" fmla="*/ 3062934 w 12192000"/>
                <a:gd name="connsiteY178" fmla="*/ 362454 h 362454"/>
                <a:gd name="connsiteX179" fmla="*/ 2958010 w 12192000"/>
                <a:gd name="connsiteY179" fmla="*/ 362454 h 362454"/>
                <a:gd name="connsiteX180" fmla="*/ 2917205 w 12192000"/>
                <a:gd name="connsiteY180" fmla="*/ 0 h 362454"/>
                <a:gd name="connsiteX181" fmla="*/ 3022129 w 12192000"/>
                <a:gd name="connsiteY181" fmla="*/ 0 h 362454"/>
                <a:gd name="connsiteX182" fmla="*/ 2857936 w 12192000"/>
                <a:gd name="connsiteY182" fmla="*/ 362454 h 362454"/>
                <a:gd name="connsiteX183" fmla="*/ 2753011 w 12192000"/>
                <a:gd name="connsiteY183" fmla="*/ 362454 h 362454"/>
                <a:gd name="connsiteX184" fmla="*/ 2712204 w 12192000"/>
                <a:gd name="connsiteY184" fmla="*/ 0 h 362454"/>
                <a:gd name="connsiteX185" fmla="*/ 2817128 w 12192000"/>
                <a:gd name="connsiteY185" fmla="*/ 0 h 362454"/>
                <a:gd name="connsiteX186" fmla="*/ 2652933 w 12192000"/>
                <a:gd name="connsiteY186" fmla="*/ 362454 h 362454"/>
                <a:gd name="connsiteX187" fmla="*/ 2548011 w 12192000"/>
                <a:gd name="connsiteY187" fmla="*/ 362454 h 362454"/>
                <a:gd name="connsiteX188" fmla="*/ 2507202 w 12192000"/>
                <a:gd name="connsiteY188" fmla="*/ 0 h 362454"/>
                <a:gd name="connsiteX189" fmla="*/ 2612127 w 12192000"/>
                <a:gd name="connsiteY189" fmla="*/ 0 h 362454"/>
                <a:gd name="connsiteX190" fmla="*/ 2447933 w 12192000"/>
                <a:gd name="connsiteY190" fmla="*/ 362454 h 362454"/>
                <a:gd name="connsiteX191" fmla="*/ 2343010 w 12192000"/>
                <a:gd name="connsiteY191" fmla="*/ 362454 h 362454"/>
                <a:gd name="connsiteX192" fmla="*/ 2302202 w 12192000"/>
                <a:gd name="connsiteY192" fmla="*/ 0 h 362454"/>
                <a:gd name="connsiteX193" fmla="*/ 2407125 w 12192000"/>
                <a:gd name="connsiteY193" fmla="*/ 0 h 362454"/>
                <a:gd name="connsiteX194" fmla="*/ 2242932 w 12192000"/>
                <a:gd name="connsiteY194" fmla="*/ 362454 h 362454"/>
                <a:gd name="connsiteX195" fmla="*/ 2138008 w 12192000"/>
                <a:gd name="connsiteY195" fmla="*/ 362454 h 362454"/>
                <a:gd name="connsiteX196" fmla="*/ 2097201 w 12192000"/>
                <a:gd name="connsiteY196" fmla="*/ 0 h 362454"/>
                <a:gd name="connsiteX197" fmla="*/ 2202124 w 12192000"/>
                <a:gd name="connsiteY197" fmla="*/ 0 h 362454"/>
                <a:gd name="connsiteX198" fmla="*/ 2037930 w 12192000"/>
                <a:gd name="connsiteY198" fmla="*/ 362454 h 362454"/>
                <a:gd name="connsiteX199" fmla="*/ 1933006 w 12192000"/>
                <a:gd name="connsiteY199" fmla="*/ 362454 h 362454"/>
                <a:gd name="connsiteX200" fmla="*/ 1892198 w 12192000"/>
                <a:gd name="connsiteY200" fmla="*/ 0 h 362454"/>
                <a:gd name="connsiteX201" fmla="*/ 1997122 w 12192000"/>
                <a:gd name="connsiteY201" fmla="*/ 0 h 362454"/>
                <a:gd name="connsiteX202" fmla="*/ 1832930 w 12192000"/>
                <a:gd name="connsiteY202" fmla="*/ 362454 h 362454"/>
                <a:gd name="connsiteX203" fmla="*/ 1728005 w 12192000"/>
                <a:gd name="connsiteY203" fmla="*/ 362454 h 362454"/>
                <a:gd name="connsiteX204" fmla="*/ 1687197 w 12192000"/>
                <a:gd name="connsiteY204" fmla="*/ 0 h 362454"/>
                <a:gd name="connsiteX205" fmla="*/ 1792121 w 12192000"/>
                <a:gd name="connsiteY205" fmla="*/ 0 h 362454"/>
                <a:gd name="connsiteX206" fmla="*/ 1627927 w 12192000"/>
                <a:gd name="connsiteY206" fmla="*/ 362454 h 362454"/>
                <a:gd name="connsiteX207" fmla="*/ 1523003 w 12192000"/>
                <a:gd name="connsiteY207" fmla="*/ 362454 h 362454"/>
                <a:gd name="connsiteX208" fmla="*/ 1482196 w 12192000"/>
                <a:gd name="connsiteY208" fmla="*/ 0 h 362454"/>
                <a:gd name="connsiteX209" fmla="*/ 1587120 w 12192000"/>
                <a:gd name="connsiteY209" fmla="*/ 0 h 362454"/>
                <a:gd name="connsiteX210" fmla="*/ 1422926 w 12192000"/>
                <a:gd name="connsiteY210" fmla="*/ 362454 h 362454"/>
                <a:gd name="connsiteX211" fmla="*/ 1318002 w 12192000"/>
                <a:gd name="connsiteY211" fmla="*/ 362454 h 362454"/>
                <a:gd name="connsiteX212" fmla="*/ 1277195 w 12192000"/>
                <a:gd name="connsiteY212" fmla="*/ 0 h 362454"/>
                <a:gd name="connsiteX213" fmla="*/ 1382120 w 12192000"/>
                <a:gd name="connsiteY213" fmla="*/ 0 h 362454"/>
                <a:gd name="connsiteX214" fmla="*/ 1217925 w 12192000"/>
                <a:gd name="connsiteY214" fmla="*/ 362454 h 362454"/>
                <a:gd name="connsiteX215" fmla="*/ 1113001 w 12192000"/>
                <a:gd name="connsiteY215" fmla="*/ 362454 h 362454"/>
                <a:gd name="connsiteX216" fmla="*/ 1072194 w 12192000"/>
                <a:gd name="connsiteY216" fmla="*/ 0 h 362454"/>
                <a:gd name="connsiteX217" fmla="*/ 1177118 w 12192000"/>
                <a:gd name="connsiteY217" fmla="*/ 0 h 362454"/>
                <a:gd name="connsiteX218" fmla="*/ 1012924 w 12192000"/>
                <a:gd name="connsiteY218" fmla="*/ 362454 h 362454"/>
                <a:gd name="connsiteX219" fmla="*/ 908000 w 12192000"/>
                <a:gd name="connsiteY219" fmla="*/ 362454 h 362454"/>
                <a:gd name="connsiteX220" fmla="*/ 880984 w 12192000"/>
                <a:gd name="connsiteY220" fmla="*/ 0 h 362454"/>
                <a:gd name="connsiteX221" fmla="*/ 985908 w 12192000"/>
                <a:gd name="connsiteY221" fmla="*/ 0 h 362454"/>
                <a:gd name="connsiteX222" fmla="*/ 821715 w 12192000"/>
                <a:gd name="connsiteY222" fmla="*/ 362454 h 362454"/>
                <a:gd name="connsiteX223" fmla="*/ 716790 w 12192000"/>
                <a:gd name="connsiteY223" fmla="*/ 362454 h 362454"/>
                <a:gd name="connsiteX224" fmla="*/ 689773 w 12192000"/>
                <a:gd name="connsiteY224" fmla="*/ 0 h 362454"/>
                <a:gd name="connsiteX225" fmla="*/ 794698 w 12192000"/>
                <a:gd name="connsiteY225" fmla="*/ 0 h 362454"/>
                <a:gd name="connsiteX226" fmla="*/ 630504 w 12192000"/>
                <a:gd name="connsiteY226" fmla="*/ 362454 h 362454"/>
                <a:gd name="connsiteX227" fmla="*/ 525580 w 12192000"/>
                <a:gd name="connsiteY227" fmla="*/ 362454 h 362454"/>
                <a:gd name="connsiteX228" fmla="*/ 498563 w 12192000"/>
                <a:gd name="connsiteY228" fmla="*/ 0 h 362454"/>
                <a:gd name="connsiteX229" fmla="*/ 603487 w 12192000"/>
                <a:gd name="connsiteY229" fmla="*/ 0 h 362454"/>
                <a:gd name="connsiteX230" fmla="*/ 439293 w 12192000"/>
                <a:gd name="connsiteY230" fmla="*/ 362454 h 362454"/>
                <a:gd name="connsiteX231" fmla="*/ 334369 w 12192000"/>
                <a:gd name="connsiteY231" fmla="*/ 362454 h 362454"/>
                <a:gd name="connsiteX232" fmla="*/ 307353 w 12192000"/>
                <a:gd name="connsiteY232" fmla="*/ 0 h 362454"/>
                <a:gd name="connsiteX233" fmla="*/ 412277 w 12192000"/>
                <a:gd name="connsiteY233" fmla="*/ 0 h 362454"/>
                <a:gd name="connsiteX234" fmla="*/ 248083 w 12192000"/>
                <a:gd name="connsiteY234" fmla="*/ 362454 h 362454"/>
                <a:gd name="connsiteX235" fmla="*/ 143159 w 12192000"/>
                <a:gd name="connsiteY235" fmla="*/ 362454 h 362454"/>
                <a:gd name="connsiteX236" fmla="*/ 116154 w 12192000"/>
                <a:gd name="connsiteY236" fmla="*/ 0 h 362454"/>
                <a:gd name="connsiteX237" fmla="*/ 221078 w 12192000"/>
                <a:gd name="connsiteY237" fmla="*/ 0 h 362454"/>
                <a:gd name="connsiteX238" fmla="*/ 56884 w 12192000"/>
                <a:gd name="connsiteY238" fmla="*/ 362454 h 362454"/>
                <a:gd name="connsiteX239" fmla="*/ 0 w 12192000"/>
                <a:gd name="connsiteY239" fmla="*/ 362454 h 362454"/>
                <a:gd name="connsiteX240" fmla="*/ 0 w 12192000"/>
                <a:gd name="connsiteY240" fmla="*/ 256407 h 36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</a:cxnLst>
              <a:rect l="l" t="t" r="r" b="b"/>
              <a:pathLst>
                <a:path w="12192000" h="362454">
                  <a:moveTo>
                    <a:pt x="12087076" y="0"/>
                  </a:moveTo>
                  <a:lnTo>
                    <a:pt x="12192000" y="0"/>
                  </a:lnTo>
                  <a:lnTo>
                    <a:pt x="12027806" y="362454"/>
                  </a:lnTo>
                  <a:lnTo>
                    <a:pt x="11922882" y="362454"/>
                  </a:lnTo>
                  <a:close/>
                  <a:moveTo>
                    <a:pt x="11882077" y="0"/>
                  </a:moveTo>
                  <a:lnTo>
                    <a:pt x="11987001" y="0"/>
                  </a:lnTo>
                  <a:lnTo>
                    <a:pt x="11822807" y="362454"/>
                  </a:lnTo>
                  <a:lnTo>
                    <a:pt x="11717883" y="362454"/>
                  </a:lnTo>
                  <a:close/>
                  <a:moveTo>
                    <a:pt x="11677076" y="0"/>
                  </a:moveTo>
                  <a:lnTo>
                    <a:pt x="11782000" y="0"/>
                  </a:lnTo>
                  <a:lnTo>
                    <a:pt x="11617806" y="362454"/>
                  </a:lnTo>
                  <a:lnTo>
                    <a:pt x="11512882" y="362454"/>
                  </a:lnTo>
                  <a:close/>
                  <a:moveTo>
                    <a:pt x="11472075" y="0"/>
                  </a:moveTo>
                  <a:lnTo>
                    <a:pt x="11576999" y="0"/>
                  </a:lnTo>
                  <a:lnTo>
                    <a:pt x="11412805" y="362454"/>
                  </a:lnTo>
                  <a:lnTo>
                    <a:pt x="11307881" y="362454"/>
                  </a:lnTo>
                  <a:close/>
                  <a:moveTo>
                    <a:pt x="11267074" y="0"/>
                  </a:moveTo>
                  <a:lnTo>
                    <a:pt x="11371998" y="0"/>
                  </a:lnTo>
                  <a:lnTo>
                    <a:pt x="11207804" y="362454"/>
                  </a:lnTo>
                  <a:lnTo>
                    <a:pt x="11102880" y="362454"/>
                  </a:lnTo>
                  <a:close/>
                  <a:moveTo>
                    <a:pt x="11062073" y="0"/>
                  </a:moveTo>
                  <a:lnTo>
                    <a:pt x="11166997" y="0"/>
                  </a:lnTo>
                  <a:lnTo>
                    <a:pt x="11002803" y="362454"/>
                  </a:lnTo>
                  <a:lnTo>
                    <a:pt x="10897879" y="362454"/>
                  </a:lnTo>
                  <a:close/>
                  <a:moveTo>
                    <a:pt x="10857072" y="0"/>
                  </a:moveTo>
                  <a:lnTo>
                    <a:pt x="10961996" y="0"/>
                  </a:lnTo>
                  <a:lnTo>
                    <a:pt x="10797802" y="362454"/>
                  </a:lnTo>
                  <a:lnTo>
                    <a:pt x="10692878" y="362454"/>
                  </a:lnTo>
                  <a:close/>
                  <a:moveTo>
                    <a:pt x="10652071" y="0"/>
                  </a:moveTo>
                  <a:lnTo>
                    <a:pt x="10756995" y="0"/>
                  </a:lnTo>
                  <a:lnTo>
                    <a:pt x="10592801" y="362454"/>
                  </a:lnTo>
                  <a:lnTo>
                    <a:pt x="10487877" y="362454"/>
                  </a:lnTo>
                  <a:close/>
                  <a:moveTo>
                    <a:pt x="10447070" y="0"/>
                  </a:moveTo>
                  <a:lnTo>
                    <a:pt x="10551994" y="0"/>
                  </a:lnTo>
                  <a:lnTo>
                    <a:pt x="10387800" y="362454"/>
                  </a:lnTo>
                  <a:lnTo>
                    <a:pt x="10282876" y="362454"/>
                  </a:lnTo>
                  <a:close/>
                  <a:moveTo>
                    <a:pt x="10242069" y="0"/>
                  </a:moveTo>
                  <a:lnTo>
                    <a:pt x="10346993" y="0"/>
                  </a:lnTo>
                  <a:lnTo>
                    <a:pt x="10182799" y="362454"/>
                  </a:lnTo>
                  <a:lnTo>
                    <a:pt x="10077875" y="362454"/>
                  </a:lnTo>
                  <a:close/>
                  <a:moveTo>
                    <a:pt x="10037068" y="0"/>
                  </a:moveTo>
                  <a:lnTo>
                    <a:pt x="10141992" y="0"/>
                  </a:lnTo>
                  <a:lnTo>
                    <a:pt x="9977798" y="362454"/>
                  </a:lnTo>
                  <a:lnTo>
                    <a:pt x="9872874" y="362454"/>
                  </a:lnTo>
                  <a:close/>
                  <a:moveTo>
                    <a:pt x="9845855" y="0"/>
                  </a:moveTo>
                  <a:lnTo>
                    <a:pt x="9950779" y="0"/>
                  </a:lnTo>
                  <a:lnTo>
                    <a:pt x="9786585" y="362454"/>
                  </a:lnTo>
                  <a:lnTo>
                    <a:pt x="9681661" y="362454"/>
                  </a:lnTo>
                  <a:close/>
                  <a:moveTo>
                    <a:pt x="9640856" y="0"/>
                  </a:moveTo>
                  <a:lnTo>
                    <a:pt x="9745780" y="0"/>
                  </a:lnTo>
                  <a:lnTo>
                    <a:pt x="9581586" y="362454"/>
                  </a:lnTo>
                  <a:lnTo>
                    <a:pt x="9476662" y="362454"/>
                  </a:lnTo>
                  <a:close/>
                  <a:moveTo>
                    <a:pt x="9435855" y="0"/>
                  </a:moveTo>
                  <a:lnTo>
                    <a:pt x="9540779" y="0"/>
                  </a:lnTo>
                  <a:lnTo>
                    <a:pt x="9376585" y="362454"/>
                  </a:lnTo>
                  <a:lnTo>
                    <a:pt x="9271661" y="362454"/>
                  </a:lnTo>
                  <a:close/>
                  <a:moveTo>
                    <a:pt x="9230854" y="0"/>
                  </a:moveTo>
                  <a:lnTo>
                    <a:pt x="9335778" y="0"/>
                  </a:lnTo>
                  <a:lnTo>
                    <a:pt x="9171584" y="362454"/>
                  </a:lnTo>
                  <a:lnTo>
                    <a:pt x="9066660" y="362454"/>
                  </a:lnTo>
                  <a:close/>
                  <a:moveTo>
                    <a:pt x="9025853" y="0"/>
                  </a:moveTo>
                  <a:lnTo>
                    <a:pt x="9130777" y="0"/>
                  </a:lnTo>
                  <a:lnTo>
                    <a:pt x="8966583" y="362454"/>
                  </a:lnTo>
                  <a:lnTo>
                    <a:pt x="8861659" y="362454"/>
                  </a:lnTo>
                  <a:close/>
                  <a:moveTo>
                    <a:pt x="8820852" y="0"/>
                  </a:moveTo>
                  <a:lnTo>
                    <a:pt x="8925776" y="0"/>
                  </a:lnTo>
                  <a:lnTo>
                    <a:pt x="8761582" y="362454"/>
                  </a:lnTo>
                  <a:lnTo>
                    <a:pt x="8656658" y="362454"/>
                  </a:lnTo>
                  <a:close/>
                  <a:moveTo>
                    <a:pt x="8615851" y="0"/>
                  </a:moveTo>
                  <a:lnTo>
                    <a:pt x="8720775" y="0"/>
                  </a:lnTo>
                  <a:lnTo>
                    <a:pt x="8556581" y="362454"/>
                  </a:lnTo>
                  <a:lnTo>
                    <a:pt x="8451657" y="362454"/>
                  </a:lnTo>
                  <a:close/>
                  <a:moveTo>
                    <a:pt x="8410850" y="0"/>
                  </a:moveTo>
                  <a:lnTo>
                    <a:pt x="8515774" y="0"/>
                  </a:lnTo>
                  <a:lnTo>
                    <a:pt x="8351580" y="362454"/>
                  </a:lnTo>
                  <a:lnTo>
                    <a:pt x="8246656" y="362454"/>
                  </a:lnTo>
                  <a:close/>
                  <a:moveTo>
                    <a:pt x="8205849" y="0"/>
                  </a:moveTo>
                  <a:lnTo>
                    <a:pt x="8310773" y="0"/>
                  </a:lnTo>
                  <a:lnTo>
                    <a:pt x="8146579" y="362454"/>
                  </a:lnTo>
                  <a:lnTo>
                    <a:pt x="8041655" y="362454"/>
                  </a:lnTo>
                  <a:close/>
                  <a:moveTo>
                    <a:pt x="8000848" y="0"/>
                  </a:moveTo>
                  <a:lnTo>
                    <a:pt x="8105772" y="0"/>
                  </a:lnTo>
                  <a:lnTo>
                    <a:pt x="7941578" y="362454"/>
                  </a:lnTo>
                  <a:lnTo>
                    <a:pt x="7836654" y="362454"/>
                  </a:lnTo>
                  <a:close/>
                  <a:moveTo>
                    <a:pt x="7795847" y="0"/>
                  </a:moveTo>
                  <a:lnTo>
                    <a:pt x="7900771" y="0"/>
                  </a:lnTo>
                  <a:lnTo>
                    <a:pt x="7736577" y="362454"/>
                  </a:lnTo>
                  <a:lnTo>
                    <a:pt x="7631653" y="362454"/>
                  </a:lnTo>
                  <a:close/>
                  <a:moveTo>
                    <a:pt x="7604637" y="0"/>
                  </a:moveTo>
                  <a:lnTo>
                    <a:pt x="7709561" y="0"/>
                  </a:lnTo>
                  <a:lnTo>
                    <a:pt x="7545367" y="362454"/>
                  </a:lnTo>
                  <a:lnTo>
                    <a:pt x="7440443" y="362454"/>
                  </a:lnTo>
                  <a:close/>
                  <a:moveTo>
                    <a:pt x="7399638" y="0"/>
                  </a:moveTo>
                  <a:lnTo>
                    <a:pt x="7504562" y="0"/>
                  </a:lnTo>
                  <a:lnTo>
                    <a:pt x="7340368" y="362454"/>
                  </a:lnTo>
                  <a:lnTo>
                    <a:pt x="7235444" y="362454"/>
                  </a:lnTo>
                  <a:close/>
                  <a:moveTo>
                    <a:pt x="7194637" y="0"/>
                  </a:moveTo>
                  <a:lnTo>
                    <a:pt x="7299561" y="0"/>
                  </a:lnTo>
                  <a:lnTo>
                    <a:pt x="7135367" y="362454"/>
                  </a:lnTo>
                  <a:lnTo>
                    <a:pt x="7030443" y="362454"/>
                  </a:lnTo>
                  <a:close/>
                  <a:moveTo>
                    <a:pt x="6989636" y="0"/>
                  </a:moveTo>
                  <a:lnTo>
                    <a:pt x="7094560" y="0"/>
                  </a:lnTo>
                  <a:lnTo>
                    <a:pt x="6930366" y="362454"/>
                  </a:lnTo>
                  <a:lnTo>
                    <a:pt x="6825442" y="362454"/>
                  </a:lnTo>
                  <a:close/>
                  <a:moveTo>
                    <a:pt x="6784635" y="0"/>
                  </a:moveTo>
                  <a:lnTo>
                    <a:pt x="6889559" y="0"/>
                  </a:lnTo>
                  <a:lnTo>
                    <a:pt x="6725365" y="362454"/>
                  </a:lnTo>
                  <a:lnTo>
                    <a:pt x="6620441" y="362454"/>
                  </a:lnTo>
                  <a:close/>
                  <a:moveTo>
                    <a:pt x="6579634" y="0"/>
                  </a:moveTo>
                  <a:lnTo>
                    <a:pt x="6684558" y="0"/>
                  </a:lnTo>
                  <a:lnTo>
                    <a:pt x="6520364" y="362454"/>
                  </a:lnTo>
                  <a:lnTo>
                    <a:pt x="6415440" y="362454"/>
                  </a:lnTo>
                  <a:close/>
                  <a:moveTo>
                    <a:pt x="6374633" y="0"/>
                  </a:moveTo>
                  <a:lnTo>
                    <a:pt x="6479557" y="0"/>
                  </a:lnTo>
                  <a:lnTo>
                    <a:pt x="6315363" y="362454"/>
                  </a:lnTo>
                  <a:lnTo>
                    <a:pt x="6210439" y="362454"/>
                  </a:lnTo>
                  <a:close/>
                  <a:moveTo>
                    <a:pt x="6169632" y="0"/>
                  </a:moveTo>
                  <a:lnTo>
                    <a:pt x="6274556" y="0"/>
                  </a:lnTo>
                  <a:lnTo>
                    <a:pt x="6110362" y="362454"/>
                  </a:lnTo>
                  <a:lnTo>
                    <a:pt x="6005438" y="362454"/>
                  </a:lnTo>
                  <a:close/>
                  <a:moveTo>
                    <a:pt x="5964632" y="0"/>
                  </a:moveTo>
                  <a:lnTo>
                    <a:pt x="6069556" y="0"/>
                  </a:lnTo>
                  <a:lnTo>
                    <a:pt x="5905362" y="362454"/>
                  </a:lnTo>
                  <a:lnTo>
                    <a:pt x="5800438" y="362454"/>
                  </a:lnTo>
                  <a:close/>
                  <a:moveTo>
                    <a:pt x="5759631" y="0"/>
                  </a:moveTo>
                  <a:lnTo>
                    <a:pt x="5864555" y="0"/>
                  </a:lnTo>
                  <a:lnTo>
                    <a:pt x="5700362" y="362454"/>
                  </a:lnTo>
                  <a:lnTo>
                    <a:pt x="5595439" y="362454"/>
                  </a:lnTo>
                  <a:close/>
                  <a:moveTo>
                    <a:pt x="5554631" y="0"/>
                  </a:moveTo>
                  <a:lnTo>
                    <a:pt x="5659555" y="0"/>
                  </a:lnTo>
                  <a:lnTo>
                    <a:pt x="5495362" y="362454"/>
                  </a:lnTo>
                  <a:lnTo>
                    <a:pt x="5390438" y="362454"/>
                  </a:lnTo>
                  <a:close/>
                  <a:moveTo>
                    <a:pt x="5363422" y="0"/>
                  </a:moveTo>
                  <a:lnTo>
                    <a:pt x="5468345" y="0"/>
                  </a:lnTo>
                  <a:lnTo>
                    <a:pt x="5304153" y="362454"/>
                  </a:lnTo>
                  <a:lnTo>
                    <a:pt x="5199228" y="362454"/>
                  </a:lnTo>
                  <a:close/>
                  <a:moveTo>
                    <a:pt x="5158423" y="0"/>
                  </a:moveTo>
                  <a:lnTo>
                    <a:pt x="5263348" y="0"/>
                  </a:lnTo>
                  <a:lnTo>
                    <a:pt x="5099154" y="362454"/>
                  </a:lnTo>
                  <a:lnTo>
                    <a:pt x="4994229" y="362454"/>
                  </a:lnTo>
                  <a:close/>
                  <a:moveTo>
                    <a:pt x="4953420" y="0"/>
                  </a:moveTo>
                  <a:lnTo>
                    <a:pt x="5058346" y="0"/>
                  </a:lnTo>
                  <a:lnTo>
                    <a:pt x="4894151" y="362454"/>
                  </a:lnTo>
                  <a:lnTo>
                    <a:pt x="4789227" y="362454"/>
                  </a:lnTo>
                  <a:close/>
                  <a:moveTo>
                    <a:pt x="4748421" y="0"/>
                  </a:moveTo>
                  <a:lnTo>
                    <a:pt x="4853343" y="0"/>
                  </a:lnTo>
                  <a:lnTo>
                    <a:pt x="4689151" y="362454"/>
                  </a:lnTo>
                  <a:lnTo>
                    <a:pt x="4584226" y="362454"/>
                  </a:lnTo>
                  <a:close/>
                  <a:moveTo>
                    <a:pt x="4543420" y="0"/>
                  </a:moveTo>
                  <a:lnTo>
                    <a:pt x="4648343" y="0"/>
                  </a:lnTo>
                  <a:lnTo>
                    <a:pt x="4484149" y="362454"/>
                  </a:lnTo>
                  <a:lnTo>
                    <a:pt x="4379225" y="362454"/>
                  </a:lnTo>
                  <a:close/>
                  <a:moveTo>
                    <a:pt x="4338417" y="0"/>
                  </a:moveTo>
                  <a:lnTo>
                    <a:pt x="4443341" y="0"/>
                  </a:lnTo>
                  <a:lnTo>
                    <a:pt x="4279148" y="362454"/>
                  </a:lnTo>
                  <a:lnTo>
                    <a:pt x="4174226" y="362454"/>
                  </a:lnTo>
                  <a:close/>
                  <a:moveTo>
                    <a:pt x="4133419" y="0"/>
                  </a:moveTo>
                  <a:lnTo>
                    <a:pt x="4238340" y="0"/>
                  </a:lnTo>
                  <a:lnTo>
                    <a:pt x="4074149" y="362454"/>
                  </a:lnTo>
                  <a:lnTo>
                    <a:pt x="3969225" y="362454"/>
                  </a:lnTo>
                  <a:close/>
                  <a:moveTo>
                    <a:pt x="3928418" y="0"/>
                  </a:moveTo>
                  <a:lnTo>
                    <a:pt x="4033341" y="0"/>
                  </a:lnTo>
                  <a:lnTo>
                    <a:pt x="3869147" y="362454"/>
                  </a:lnTo>
                  <a:lnTo>
                    <a:pt x="3764224" y="362454"/>
                  </a:lnTo>
                  <a:close/>
                  <a:moveTo>
                    <a:pt x="3723416" y="0"/>
                  </a:moveTo>
                  <a:lnTo>
                    <a:pt x="3828340" y="0"/>
                  </a:lnTo>
                  <a:lnTo>
                    <a:pt x="3664147" y="362454"/>
                  </a:lnTo>
                  <a:lnTo>
                    <a:pt x="3559223" y="362454"/>
                  </a:lnTo>
                  <a:close/>
                  <a:moveTo>
                    <a:pt x="3518417" y="0"/>
                  </a:moveTo>
                  <a:lnTo>
                    <a:pt x="3623339" y="0"/>
                  </a:lnTo>
                  <a:lnTo>
                    <a:pt x="3459146" y="362454"/>
                  </a:lnTo>
                  <a:lnTo>
                    <a:pt x="3354222" y="362454"/>
                  </a:lnTo>
                  <a:close/>
                  <a:moveTo>
                    <a:pt x="3313414" y="0"/>
                  </a:moveTo>
                  <a:lnTo>
                    <a:pt x="3418339" y="0"/>
                  </a:lnTo>
                  <a:lnTo>
                    <a:pt x="3254144" y="362454"/>
                  </a:lnTo>
                  <a:lnTo>
                    <a:pt x="3149221" y="362454"/>
                  </a:lnTo>
                  <a:close/>
                  <a:moveTo>
                    <a:pt x="3122204" y="0"/>
                  </a:moveTo>
                  <a:lnTo>
                    <a:pt x="3227129" y="0"/>
                  </a:lnTo>
                  <a:lnTo>
                    <a:pt x="3062934" y="362454"/>
                  </a:lnTo>
                  <a:lnTo>
                    <a:pt x="2958010" y="362454"/>
                  </a:lnTo>
                  <a:close/>
                  <a:moveTo>
                    <a:pt x="2917205" y="0"/>
                  </a:moveTo>
                  <a:lnTo>
                    <a:pt x="3022129" y="0"/>
                  </a:lnTo>
                  <a:lnTo>
                    <a:pt x="2857936" y="362454"/>
                  </a:lnTo>
                  <a:lnTo>
                    <a:pt x="2753011" y="362454"/>
                  </a:lnTo>
                  <a:close/>
                  <a:moveTo>
                    <a:pt x="2712204" y="0"/>
                  </a:moveTo>
                  <a:lnTo>
                    <a:pt x="2817128" y="0"/>
                  </a:lnTo>
                  <a:lnTo>
                    <a:pt x="2652933" y="362454"/>
                  </a:lnTo>
                  <a:lnTo>
                    <a:pt x="2548011" y="362454"/>
                  </a:lnTo>
                  <a:close/>
                  <a:moveTo>
                    <a:pt x="2507202" y="0"/>
                  </a:moveTo>
                  <a:lnTo>
                    <a:pt x="2612127" y="0"/>
                  </a:lnTo>
                  <a:lnTo>
                    <a:pt x="2447933" y="362454"/>
                  </a:lnTo>
                  <a:lnTo>
                    <a:pt x="2343010" y="362454"/>
                  </a:lnTo>
                  <a:close/>
                  <a:moveTo>
                    <a:pt x="2302202" y="0"/>
                  </a:moveTo>
                  <a:lnTo>
                    <a:pt x="2407125" y="0"/>
                  </a:lnTo>
                  <a:lnTo>
                    <a:pt x="2242932" y="362454"/>
                  </a:lnTo>
                  <a:lnTo>
                    <a:pt x="2138008" y="362454"/>
                  </a:lnTo>
                  <a:close/>
                  <a:moveTo>
                    <a:pt x="2097201" y="0"/>
                  </a:moveTo>
                  <a:lnTo>
                    <a:pt x="2202124" y="0"/>
                  </a:lnTo>
                  <a:lnTo>
                    <a:pt x="2037930" y="362454"/>
                  </a:lnTo>
                  <a:lnTo>
                    <a:pt x="1933006" y="362454"/>
                  </a:lnTo>
                  <a:close/>
                  <a:moveTo>
                    <a:pt x="1892198" y="0"/>
                  </a:moveTo>
                  <a:lnTo>
                    <a:pt x="1997122" y="0"/>
                  </a:lnTo>
                  <a:lnTo>
                    <a:pt x="1832930" y="362454"/>
                  </a:lnTo>
                  <a:lnTo>
                    <a:pt x="1728005" y="362454"/>
                  </a:lnTo>
                  <a:close/>
                  <a:moveTo>
                    <a:pt x="1687197" y="0"/>
                  </a:moveTo>
                  <a:lnTo>
                    <a:pt x="1792121" y="0"/>
                  </a:lnTo>
                  <a:lnTo>
                    <a:pt x="1627927" y="362454"/>
                  </a:lnTo>
                  <a:lnTo>
                    <a:pt x="1523003" y="362454"/>
                  </a:lnTo>
                  <a:close/>
                  <a:moveTo>
                    <a:pt x="1482196" y="0"/>
                  </a:moveTo>
                  <a:lnTo>
                    <a:pt x="1587120" y="0"/>
                  </a:lnTo>
                  <a:lnTo>
                    <a:pt x="1422926" y="362454"/>
                  </a:lnTo>
                  <a:lnTo>
                    <a:pt x="1318002" y="362454"/>
                  </a:lnTo>
                  <a:close/>
                  <a:moveTo>
                    <a:pt x="1277195" y="0"/>
                  </a:moveTo>
                  <a:lnTo>
                    <a:pt x="1382120" y="0"/>
                  </a:lnTo>
                  <a:lnTo>
                    <a:pt x="1217925" y="362454"/>
                  </a:lnTo>
                  <a:lnTo>
                    <a:pt x="1113001" y="362454"/>
                  </a:lnTo>
                  <a:close/>
                  <a:moveTo>
                    <a:pt x="1072194" y="0"/>
                  </a:moveTo>
                  <a:lnTo>
                    <a:pt x="1177118" y="0"/>
                  </a:lnTo>
                  <a:lnTo>
                    <a:pt x="1012924" y="362454"/>
                  </a:lnTo>
                  <a:lnTo>
                    <a:pt x="908000" y="362454"/>
                  </a:lnTo>
                  <a:close/>
                  <a:moveTo>
                    <a:pt x="880984" y="0"/>
                  </a:moveTo>
                  <a:lnTo>
                    <a:pt x="985908" y="0"/>
                  </a:lnTo>
                  <a:lnTo>
                    <a:pt x="821715" y="362454"/>
                  </a:lnTo>
                  <a:lnTo>
                    <a:pt x="716790" y="362454"/>
                  </a:lnTo>
                  <a:close/>
                  <a:moveTo>
                    <a:pt x="689773" y="0"/>
                  </a:moveTo>
                  <a:lnTo>
                    <a:pt x="794698" y="0"/>
                  </a:lnTo>
                  <a:lnTo>
                    <a:pt x="630504" y="362454"/>
                  </a:lnTo>
                  <a:lnTo>
                    <a:pt x="525580" y="362454"/>
                  </a:lnTo>
                  <a:close/>
                  <a:moveTo>
                    <a:pt x="498563" y="0"/>
                  </a:moveTo>
                  <a:lnTo>
                    <a:pt x="603487" y="0"/>
                  </a:lnTo>
                  <a:lnTo>
                    <a:pt x="439293" y="362454"/>
                  </a:lnTo>
                  <a:lnTo>
                    <a:pt x="334369" y="362454"/>
                  </a:lnTo>
                  <a:close/>
                  <a:moveTo>
                    <a:pt x="307353" y="0"/>
                  </a:moveTo>
                  <a:lnTo>
                    <a:pt x="412277" y="0"/>
                  </a:lnTo>
                  <a:lnTo>
                    <a:pt x="248083" y="362454"/>
                  </a:lnTo>
                  <a:lnTo>
                    <a:pt x="143159" y="362454"/>
                  </a:lnTo>
                  <a:close/>
                  <a:moveTo>
                    <a:pt x="116154" y="0"/>
                  </a:moveTo>
                  <a:lnTo>
                    <a:pt x="221078" y="0"/>
                  </a:lnTo>
                  <a:lnTo>
                    <a:pt x="56884" y="362454"/>
                  </a:lnTo>
                  <a:lnTo>
                    <a:pt x="0" y="362454"/>
                  </a:lnTo>
                  <a:lnTo>
                    <a:pt x="0" y="25640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="" xmlns:a16="http://schemas.microsoft.com/office/drawing/2014/main" id="{5051466A-A203-4529-899E-424D880CDB5A}"/>
              </a:ext>
            </a:extLst>
          </p:cNvPr>
          <p:cNvGrpSpPr/>
          <p:nvPr/>
        </p:nvGrpSpPr>
        <p:grpSpPr>
          <a:xfrm>
            <a:off x="5271640" y="1713390"/>
            <a:ext cx="1592559" cy="1728262"/>
            <a:chOff x="6064791" y="2003286"/>
            <a:chExt cx="4244393" cy="4606061"/>
          </a:xfrm>
        </p:grpSpPr>
        <p:sp>
          <p:nvSpPr>
            <p:cNvPr id="190" name="Freeform: Shape 189">
              <a:extLst>
                <a:ext uri="{FF2B5EF4-FFF2-40B4-BE49-F238E27FC236}">
                  <a16:creationId xmlns="" xmlns:a16="http://schemas.microsoft.com/office/drawing/2014/main" id="{AF95DFBD-336F-4D44-92D6-A52E7EFF25AA}"/>
                </a:ext>
              </a:extLst>
            </p:cNvPr>
            <p:cNvSpPr/>
            <p:nvPr/>
          </p:nvSpPr>
          <p:spPr>
            <a:xfrm>
              <a:off x="6064791" y="5552161"/>
              <a:ext cx="4244393" cy="1057186"/>
            </a:xfrm>
            <a:custGeom>
              <a:avLst/>
              <a:gdLst>
                <a:gd name="connsiteX0" fmla="*/ 4229829 w 4244392"/>
                <a:gd name="connsiteY0" fmla="*/ 72820 h 1081903"/>
                <a:gd name="connsiteX1" fmla="*/ 4229829 w 4244392"/>
                <a:gd name="connsiteY1" fmla="*/ 31209 h 1081903"/>
                <a:gd name="connsiteX2" fmla="*/ 31209 w 4244392"/>
                <a:gd name="connsiteY2" fmla="*/ 31209 h 1081903"/>
                <a:gd name="connsiteX3" fmla="*/ 31209 w 4244392"/>
                <a:gd name="connsiteY3" fmla="*/ 72820 h 1081903"/>
                <a:gd name="connsiteX4" fmla="*/ 2132599 w 4244392"/>
                <a:gd name="connsiteY4" fmla="*/ 1054856 h 108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4392" h="1081903">
                  <a:moveTo>
                    <a:pt x="4229829" y="72820"/>
                  </a:moveTo>
                  <a:lnTo>
                    <a:pt x="4229829" y="31209"/>
                  </a:lnTo>
                  <a:lnTo>
                    <a:pt x="31209" y="31209"/>
                  </a:lnTo>
                  <a:lnTo>
                    <a:pt x="31209" y="72820"/>
                  </a:lnTo>
                  <a:lnTo>
                    <a:pt x="2132599" y="1054856"/>
                  </a:lnTo>
                  <a:close/>
                </a:path>
              </a:pathLst>
            </a:custGeom>
            <a:gradFill>
              <a:gsLst>
                <a:gs pos="100000">
                  <a:srgbClr val="FF7F00">
                    <a:alpha val="77000"/>
                    <a:lumMod val="15000"/>
                  </a:srgbClr>
                </a:gs>
                <a:gs pos="0">
                  <a:srgbClr val="FF7F00">
                    <a:lumMod val="35000"/>
                  </a:srgbClr>
                </a:gs>
              </a:gsLst>
              <a:path path="circle">
                <a:fillToRect l="100000" t="100000"/>
              </a:path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="" xmlns:a16="http://schemas.microsoft.com/office/drawing/2014/main" id="{3ECE2E61-01CA-4703-B690-3908F654F757}"/>
                </a:ext>
              </a:extLst>
            </p:cNvPr>
            <p:cNvSpPr/>
            <p:nvPr/>
          </p:nvSpPr>
          <p:spPr>
            <a:xfrm>
              <a:off x="6064791" y="4616500"/>
              <a:ext cx="4244393" cy="1955749"/>
            </a:xfrm>
            <a:custGeom>
              <a:avLst/>
              <a:gdLst>
                <a:gd name="connsiteX0" fmla="*/ 4229829 w 4244392"/>
                <a:gd name="connsiteY0" fmla="*/ 950827 h 1955749"/>
                <a:gd name="connsiteX1" fmla="*/ 2132599 w 4244392"/>
                <a:gd name="connsiteY1" fmla="*/ 31209 h 1955749"/>
                <a:gd name="connsiteX2" fmla="*/ 2132599 w 4244392"/>
                <a:gd name="connsiteY2" fmla="*/ 31209 h 1955749"/>
                <a:gd name="connsiteX3" fmla="*/ 2132599 w 4244392"/>
                <a:gd name="connsiteY3" fmla="*/ 31209 h 1955749"/>
                <a:gd name="connsiteX4" fmla="*/ 31209 w 4244392"/>
                <a:gd name="connsiteY4" fmla="*/ 950827 h 1955749"/>
                <a:gd name="connsiteX5" fmla="*/ 2132599 w 4244392"/>
                <a:gd name="connsiteY5" fmla="*/ 1928702 h 1955749"/>
                <a:gd name="connsiteX6" fmla="*/ 2132599 w 4244392"/>
                <a:gd name="connsiteY6" fmla="*/ 1928702 h 1955749"/>
                <a:gd name="connsiteX7" fmla="*/ 2132599 w 4244392"/>
                <a:gd name="connsiteY7" fmla="*/ 1928702 h 195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4392" h="1955749">
                  <a:moveTo>
                    <a:pt x="4229829" y="950827"/>
                  </a:moveTo>
                  <a:lnTo>
                    <a:pt x="2132599" y="31209"/>
                  </a:lnTo>
                  <a:lnTo>
                    <a:pt x="2132599" y="31209"/>
                  </a:lnTo>
                  <a:lnTo>
                    <a:pt x="2132599" y="31209"/>
                  </a:lnTo>
                  <a:lnTo>
                    <a:pt x="31209" y="950827"/>
                  </a:lnTo>
                  <a:lnTo>
                    <a:pt x="2132599" y="1928702"/>
                  </a:lnTo>
                  <a:lnTo>
                    <a:pt x="2132599" y="1928702"/>
                  </a:lnTo>
                  <a:lnTo>
                    <a:pt x="2132599" y="192870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="" xmlns:a16="http://schemas.microsoft.com/office/drawing/2014/main" id="{282B6A80-372B-4F9B-8099-C9F645137CB0}"/>
                </a:ext>
              </a:extLst>
            </p:cNvPr>
            <p:cNvSpPr/>
            <p:nvPr/>
          </p:nvSpPr>
          <p:spPr>
            <a:xfrm>
              <a:off x="6709772" y="2461015"/>
              <a:ext cx="2954430" cy="3412159"/>
            </a:xfrm>
            <a:custGeom>
              <a:avLst/>
              <a:gdLst>
                <a:gd name="connsiteX0" fmla="*/ 1845479 w 2954430"/>
                <a:gd name="connsiteY0" fmla="*/ 31209 h 3412158"/>
                <a:gd name="connsiteX1" fmla="*/ 1487618 w 2954430"/>
                <a:gd name="connsiteY1" fmla="*/ 56176 h 3412158"/>
                <a:gd name="connsiteX2" fmla="*/ 1129758 w 2954430"/>
                <a:gd name="connsiteY2" fmla="*/ 31209 h 3412158"/>
                <a:gd name="connsiteX3" fmla="*/ 31209 w 2954430"/>
                <a:gd name="connsiteY3" fmla="*/ 2993961 h 3412158"/>
                <a:gd name="connsiteX4" fmla="*/ 1487618 w 2954430"/>
                <a:gd name="connsiteY4" fmla="*/ 3405917 h 3412158"/>
                <a:gd name="connsiteX5" fmla="*/ 2944027 w 2954430"/>
                <a:gd name="connsiteY5" fmla="*/ 2993961 h 3412158"/>
                <a:gd name="connsiteX6" fmla="*/ 1845479 w 2954430"/>
                <a:gd name="connsiteY6" fmla="*/ 31209 h 341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4430" h="3412158">
                  <a:moveTo>
                    <a:pt x="1845479" y="31209"/>
                  </a:moveTo>
                  <a:cubicBezTo>
                    <a:pt x="1724805" y="47853"/>
                    <a:pt x="1608292" y="56176"/>
                    <a:pt x="1487618" y="56176"/>
                  </a:cubicBezTo>
                  <a:cubicBezTo>
                    <a:pt x="1366944" y="56176"/>
                    <a:pt x="1246270" y="47853"/>
                    <a:pt x="1129758" y="31209"/>
                  </a:cubicBezTo>
                  <a:cubicBezTo>
                    <a:pt x="746930" y="1083985"/>
                    <a:pt x="372425" y="2099310"/>
                    <a:pt x="31209" y="2993961"/>
                  </a:cubicBezTo>
                  <a:cubicBezTo>
                    <a:pt x="476454" y="3268599"/>
                    <a:pt x="984117" y="3405917"/>
                    <a:pt x="1487618" y="3405917"/>
                  </a:cubicBezTo>
                  <a:cubicBezTo>
                    <a:pt x="1991120" y="3405917"/>
                    <a:pt x="2498782" y="3268599"/>
                    <a:pt x="2944027" y="2993961"/>
                  </a:cubicBezTo>
                  <a:cubicBezTo>
                    <a:pt x="2602812" y="2099310"/>
                    <a:pt x="2228306" y="1083985"/>
                    <a:pt x="1845479" y="3120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="" xmlns:a16="http://schemas.microsoft.com/office/drawing/2014/main" id="{61CA8C6A-D849-4498-99F5-80BDE119B365}"/>
                </a:ext>
              </a:extLst>
            </p:cNvPr>
            <p:cNvSpPr/>
            <p:nvPr/>
          </p:nvSpPr>
          <p:spPr>
            <a:xfrm>
              <a:off x="6709772" y="4870332"/>
              <a:ext cx="2954430" cy="998681"/>
            </a:xfrm>
            <a:custGeom>
              <a:avLst/>
              <a:gdLst>
                <a:gd name="connsiteX0" fmla="*/ 31209 w 2954430"/>
                <a:gd name="connsiteY0" fmla="*/ 584644 h 998680"/>
                <a:gd name="connsiteX1" fmla="*/ 1487618 w 2954430"/>
                <a:gd name="connsiteY1" fmla="*/ 996600 h 998680"/>
                <a:gd name="connsiteX2" fmla="*/ 2944027 w 2954430"/>
                <a:gd name="connsiteY2" fmla="*/ 584644 h 998680"/>
                <a:gd name="connsiteX3" fmla="*/ 2731808 w 2954430"/>
                <a:gd name="connsiteY3" fmla="*/ 31209 h 998680"/>
                <a:gd name="connsiteX4" fmla="*/ 239267 w 2954430"/>
                <a:gd name="connsiteY4" fmla="*/ 31209 h 998680"/>
                <a:gd name="connsiteX5" fmla="*/ 31209 w 2954430"/>
                <a:gd name="connsiteY5" fmla="*/ 584644 h 998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4430" h="998680">
                  <a:moveTo>
                    <a:pt x="31209" y="584644"/>
                  </a:moveTo>
                  <a:cubicBezTo>
                    <a:pt x="476454" y="859282"/>
                    <a:pt x="984117" y="996600"/>
                    <a:pt x="1487618" y="996600"/>
                  </a:cubicBezTo>
                  <a:cubicBezTo>
                    <a:pt x="1991120" y="996600"/>
                    <a:pt x="2498782" y="859282"/>
                    <a:pt x="2944027" y="584644"/>
                  </a:cubicBezTo>
                  <a:cubicBezTo>
                    <a:pt x="2873288" y="405714"/>
                    <a:pt x="2806709" y="218461"/>
                    <a:pt x="2731808" y="31209"/>
                  </a:cubicBezTo>
                  <a:cubicBezTo>
                    <a:pt x="1949508" y="422359"/>
                    <a:pt x="1025728" y="422359"/>
                    <a:pt x="239267" y="31209"/>
                  </a:cubicBezTo>
                  <a:cubicBezTo>
                    <a:pt x="168527" y="222622"/>
                    <a:pt x="97787" y="405714"/>
                    <a:pt x="31209" y="5846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="" xmlns:a16="http://schemas.microsoft.com/office/drawing/2014/main" id="{5ADC0D5B-0BD1-4318-9D72-D33FAAD38B46}"/>
                </a:ext>
              </a:extLst>
            </p:cNvPr>
            <p:cNvSpPr/>
            <p:nvPr/>
          </p:nvSpPr>
          <p:spPr>
            <a:xfrm>
              <a:off x="7130051" y="3642787"/>
              <a:ext cx="2122196" cy="915457"/>
            </a:xfrm>
            <a:custGeom>
              <a:avLst/>
              <a:gdLst>
                <a:gd name="connsiteX0" fmla="*/ 31209 w 2122196"/>
                <a:gd name="connsiteY0" fmla="*/ 705318 h 915457"/>
                <a:gd name="connsiteX1" fmla="*/ 2099310 w 2122196"/>
                <a:gd name="connsiteY1" fmla="*/ 705318 h 915457"/>
                <a:gd name="connsiteX2" fmla="*/ 1874607 w 2122196"/>
                <a:gd name="connsiteY2" fmla="*/ 31209 h 915457"/>
                <a:gd name="connsiteX3" fmla="*/ 251751 w 2122196"/>
                <a:gd name="connsiteY3" fmla="*/ 31209 h 915457"/>
                <a:gd name="connsiteX4" fmla="*/ 31209 w 2122196"/>
                <a:gd name="connsiteY4" fmla="*/ 705318 h 915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2196" h="915457">
                  <a:moveTo>
                    <a:pt x="31209" y="705318"/>
                  </a:moveTo>
                  <a:cubicBezTo>
                    <a:pt x="692835" y="971633"/>
                    <a:pt x="1437684" y="971633"/>
                    <a:pt x="2099310" y="705318"/>
                  </a:cubicBezTo>
                  <a:cubicBezTo>
                    <a:pt x="2024409" y="509743"/>
                    <a:pt x="1949508" y="230945"/>
                    <a:pt x="1874607" y="31209"/>
                  </a:cubicBezTo>
                  <a:cubicBezTo>
                    <a:pt x="1346138" y="193494"/>
                    <a:pt x="780219" y="193494"/>
                    <a:pt x="251751" y="31209"/>
                  </a:cubicBezTo>
                  <a:cubicBezTo>
                    <a:pt x="181011" y="230945"/>
                    <a:pt x="106110" y="509743"/>
                    <a:pt x="31209" y="70531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="" xmlns:a16="http://schemas.microsoft.com/office/drawing/2014/main" id="{23557AFE-41D9-4626-9A94-B621EEDDA65F}"/>
                </a:ext>
              </a:extLst>
            </p:cNvPr>
            <p:cNvSpPr/>
            <p:nvPr/>
          </p:nvSpPr>
          <p:spPr>
            <a:xfrm>
              <a:off x="7579457" y="2461015"/>
              <a:ext cx="1206739" cy="749010"/>
            </a:xfrm>
            <a:custGeom>
              <a:avLst/>
              <a:gdLst>
                <a:gd name="connsiteX0" fmla="*/ 975794 w 1206739"/>
                <a:gd name="connsiteY0" fmla="*/ 31209 h 749010"/>
                <a:gd name="connsiteX1" fmla="*/ 617934 w 1206739"/>
                <a:gd name="connsiteY1" fmla="*/ 56176 h 749010"/>
                <a:gd name="connsiteX2" fmla="*/ 260073 w 1206739"/>
                <a:gd name="connsiteY2" fmla="*/ 31209 h 749010"/>
                <a:gd name="connsiteX3" fmla="*/ 31209 w 1206739"/>
                <a:gd name="connsiteY3" fmla="*/ 659545 h 749010"/>
                <a:gd name="connsiteX4" fmla="*/ 1208820 w 1206739"/>
                <a:gd name="connsiteY4" fmla="*/ 659545 h 749010"/>
                <a:gd name="connsiteX5" fmla="*/ 975794 w 1206739"/>
                <a:gd name="connsiteY5" fmla="*/ 31209 h 74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6739" h="749010">
                  <a:moveTo>
                    <a:pt x="975794" y="31209"/>
                  </a:moveTo>
                  <a:cubicBezTo>
                    <a:pt x="855120" y="47853"/>
                    <a:pt x="738608" y="56176"/>
                    <a:pt x="617934" y="56176"/>
                  </a:cubicBezTo>
                  <a:cubicBezTo>
                    <a:pt x="497260" y="56176"/>
                    <a:pt x="376586" y="47853"/>
                    <a:pt x="260073" y="31209"/>
                  </a:cubicBezTo>
                  <a:cubicBezTo>
                    <a:pt x="181011" y="243428"/>
                    <a:pt x="106110" y="455648"/>
                    <a:pt x="31209" y="659545"/>
                  </a:cubicBezTo>
                  <a:cubicBezTo>
                    <a:pt x="418197" y="742769"/>
                    <a:pt x="821831" y="742769"/>
                    <a:pt x="1208820" y="659545"/>
                  </a:cubicBezTo>
                  <a:cubicBezTo>
                    <a:pt x="1129757" y="455648"/>
                    <a:pt x="1054856" y="243428"/>
                    <a:pt x="975794" y="3120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="" xmlns:a16="http://schemas.microsoft.com/office/drawing/2014/main" id="{7C5355ED-645F-42C9-AB4E-099A961B1D02}"/>
                </a:ext>
              </a:extLst>
            </p:cNvPr>
            <p:cNvSpPr/>
            <p:nvPr/>
          </p:nvSpPr>
          <p:spPr>
            <a:xfrm>
              <a:off x="7807245" y="2003286"/>
              <a:ext cx="749010" cy="582564"/>
            </a:xfrm>
            <a:custGeom>
              <a:avLst/>
              <a:gdLst>
                <a:gd name="connsiteX0" fmla="*/ 748006 w 749010"/>
                <a:gd name="connsiteY0" fmla="*/ 488937 h 582563"/>
                <a:gd name="connsiteX1" fmla="*/ 390146 w 749010"/>
                <a:gd name="connsiteY1" fmla="*/ 572161 h 582563"/>
                <a:gd name="connsiteX2" fmla="*/ 32285 w 749010"/>
                <a:gd name="connsiteY2" fmla="*/ 488937 h 582563"/>
                <a:gd name="connsiteX3" fmla="*/ 390146 w 749010"/>
                <a:gd name="connsiteY3" fmla="*/ 31209 h 582563"/>
                <a:gd name="connsiteX4" fmla="*/ 748006 w 749010"/>
                <a:gd name="connsiteY4" fmla="*/ 488937 h 582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9010" h="582563">
                  <a:moveTo>
                    <a:pt x="748006" y="488937"/>
                  </a:moveTo>
                  <a:cubicBezTo>
                    <a:pt x="764651" y="530549"/>
                    <a:pt x="585721" y="572161"/>
                    <a:pt x="390146" y="572161"/>
                  </a:cubicBezTo>
                  <a:cubicBezTo>
                    <a:pt x="194571" y="572161"/>
                    <a:pt x="15641" y="534710"/>
                    <a:pt x="32285" y="488937"/>
                  </a:cubicBezTo>
                  <a:cubicBezTo>
                    <a:pt x="53091" y="422359"/>
                    <a:pt x="194571" y="31209"/>
                    <a:pt x="390146" y="31209"/>
                  </a:cubicBezTo>
                  <a:cubicBezTo>
                    <a:pt x="585721" y="31209"/>
                    <a:pt x="689750" y="351619"/>
                    <a:pt x="748006" y="48893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D1AE3FB-4EB9-4FE6-8E65-B5FAA422F1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72442" y="281628"/>
            <a:ext cx="11219558" cy="724247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Materials and method</a:t>
            </a:r>
            <a:endParaRPr lang="en-US" sz="4800" b="1" dirty="0">
              <a:solidFill>
                <a:schemeClr val="bg1"/>
              </a:solidFill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="" xmlns:a16="http://schemas.microsoft.com/office/drawing/2014/main" id="{97EF545A-3D61-45BD-82BC-307EBC9273D3}"/>
              </a:ext>
            </a:extLst>
          </p:cNvPr>
          <p:cNvGrpSpPr/>
          <p:nvPr/>
        </p:nvGrpSpPr>
        <p:grpSpPr>
          <a:xfrm>
            <a:off x="4065202" y="1240391"/>
            <a:ext cx="3576136" cy="2954198"/>
            <a:chOff x="2699792" y="2276872"/>
            <a:chExt cx="3312368" cy="2736303"/>
          </a:xfrm>
        </p:grpSpPr>
        <p:sp>
          <p:nvSpPr>
            <p:cNvPr id="74" name="Freeform 6">
              <a:extLst>
                <a:ext uri="{FF2B5EF4-FFF2-40B4-BE49-F238E27FC236}">
                  <a16:creationId xmlns="" xmlns:a16="http://schemas.microsoft.com/office/drawing/2014/main" id="{AF74C709-BC62-4C7A-A0CC-550E238CE7A9}"/>
                </a:ext>
              </a:extLst>
            </p:cNvPr>
            <p:cNvSpPr/>
            <p:nvPr/>
          </p:nvSpPr>
          <p:spPr>
            <a:xfrm>
              <a:off x="3419872" y="2536470"/>
              <a:ext cx="1872208" cy="2211045"/>
            </a:xfrm>
            <a:custGeom>
              <a:avLst/>
              <a:gdLst/>
              <a:ahLst/>
              <a:cxnLst/>
              <a:rect l="l" t="t" r="r" b="b"/>
              <a:pathLst>
                <a:path w="1872208" h="2211045">
                  <a:moveTo>
                    <a:pt x="0" y="0"/>
                  </a:moveTo>
                  <a:lnTo>
                    <a:pt x="9128" y="10788"/>
                  </a:lnTo>
                  <a:lnTo>
                    <a:pt x="1872208" y="1456894"/>
                  </a:lnTo>
                  <a:lnTo>
                    <a:pt x="1872208" y="2211045"/>
                  </a:lnTo>
                  <a:lnTo>
                    <a:pt x="1870585" y="2209702"/>
                  </a:lnTo>
                  <a:lnTo>
                    <a:pt x="0" y="772546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5" name="Right Arrow 5">
              <a:extLst>
                <a:ext uri="{FF2B5EF4-FFF2-40B4-BE49-F238E27FC236}">
                  <a16:creationId xmlns="" xmlns:a16="http://schemas.microsoft.com/office/drawing/2014/main" id="{D546C3D1-FF69-4C30-877B-FBD81847150E}"/>
                </a:ext>
              </a:extLst>
            </p:cNvPr>
            <p:cNvSpPr/>
            <p:nvPr/>
          </p:nvSpPr>
          <p:spPr>
            <a:xfrm>
              <a:off x="3419872" y="2276872"/>
              <a:ext cx="2592288" cy="1296144"/>
            </a:xfrm>
            <a:prstGeom prst="rightArrow">
              <a:avLst>
                <a:gd name="adj1" fmla="val 58399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6" name="Right Arrow 33">
              <a:extLst>
                <a:ext uri="{FF2B5EF4-FFF2-40B4-BE49-F238E27FC236}">
                  <a16:creationId xmlns="" xmlns:a16="http://schemas.microsoft.com/office/drawing/2014/main" id="{720E6A78-AF28-4E3B-BD07-558B20FE225E}"/>
                </a:ext>
              </a:extLst>
            </p:cNvPr>
            <p:cNvSpPr/>
            <p:nvPr/>
          </p:nvSpPr>
          <p:spPr>
            <a:xfrm rot="10800000">
              <a:off x="2699792" y="3717031"/>
              <a:ext cx="2592288" cy="1296144"/>
            </a:xfrm>
            <a:prstGeom prst="rightArrow">
              <a:avLst>
                <a:gd name="adj1" fmla="val 58399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="" xmlns:a16="http://schemas.microsoft.com/office/drawing/2014/main" id="{7D168966-2B6A-48A6-BE1D-74FB89D6B5EC}"/>
              </a:ext>
            </a:extLst>
          </p:cNvPr>
          <p:cNvGrpSpPr/>
          <p:nvPr/>
        </p:nvGrpSpPr>
        <p:grpSpPr>
          <a:xfrm>
            <a:off x="7724444" y="3395858"/>
            <a:ext cx="3884460" cy="2585323"/>
            <a:chOff x="-165186" y="4417056"/>
            <a:chExt cx="2926463" cy="2585323"/>
          </a:xfrm>
        </p:grpSpPr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ADF853B0-2979-4B08-A4ED-E49CA0FF0BF9}"/>
                </a:ext>
              </a:extLst>
            </p:cNvPr>
            <p:cNvSpPr txBox="1"/>
            <p:nvPr/>
          </p:nvSpPr>
          <p:spPr>
            <a:xfrm>
              <a:off x="86714" y="4417056"/>
              <a:ext cx="245596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650C0776-D07B-471D-B4B7-68B5C9D9C105}"/>
                </a:ext>
              </a:extLst>
            </p:cNvPr>
            <p:cNvSpPr txBox="1"/>
            <p:nvPr/>
          </p:nvSpPr>
          <p:spPr>
            <a:xfrm>
              <a:off x="-165186" y="4417056"/>
              <a:ext cx="2926463" cy="2585323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27900"/>
                  </a:solidFill>
                </a:rPr>
                <a:t>M</a:t>
              </a:r>
              <a:r>
                <a:rPr lang="hu-HU" dirty="0" smtClean="0">
                  <a:solidFill>
                    <a:srgbClr val="F27900"/>
                  </a:solidFill>
                </a:rPr>
                <a:t>any </a:t>
              </a:r>
              <a:r>
                <a:rPr lang="hu-HU" dirty="0">
                  <a:solidFill>
                    <a:srgbClr val="F27900"/>
                  </a:solidFill>
                </a:rPr>
                <a:t>materials such as optical </a:t>
              </a:r>
              <a:r>
                <a:rPr lang="hu-HU" dirty="0" smtClean="0">
                  <a:solidFill>
                    <a:srgbClr val="F27900"/>
                  </a:solidFill>
                </a:rPr>
                <a:t>f</a:t>
              </a:r>
              <a:r>
                <a:rPr lang="en-US" dirty="0" err="1" smtClean="0">
                  <a:solidFill>
                    <a:srgbClr val="F27900"/>
                  </a:solidFill>
                </a:rPr>
                <a:t>i</a:t>
              </a:r>
              <a:r>
                <a:rPr lang="hu-HU" dirty="0" smtClean="0">
                  <a:solidFill>
                    <a:srgbClr val="F27900"/>
                  </a:solidFill>
                </a:rPr>
                <a:t>bre</a:t>
              </a:r>
              <a:r>
                <a:rPr lang="hu-HU" dirty="0">
                  <a:solidFill>
                    <a:srgbClr val="F27900"/>
                  </a:solidFill>
                </a:rPr>
                <a:t>, glass </a:t>
              </a:r>
              <a:r>
                <a:rPr lang="hu-HU" dirty="0" smtClean="0">
                  <a:solidFill>
                    <a:srgbClr val="F27900"/>
                  </a:solidFill>
                </a:rPr>
                <a:t>and</a:t>
              </a:r>
              <a:r>
                <a:rPr lang="en-US" dirty="0" smtClean="0">
                  <a:solidFill>
                    <a:srgbClr val="F27900"/>
                  </a:solidFill>
                </a:rPr>
                <a:t> </a:t>
              </a:r>
              <a:r>
                <a:rPr lang="hu-HU" dirty="0" smtClean="0">
                  <a:solidFill>
                    <a:srgbClr val="F27900"/>
                  </a:solidFill>
                </a:rPr>
                <a:t>plastic f</a:t>
              </a:r>
              <a:r>
                <a:rPr lang="en-US" dirty="0" err="1" smtClean="0">
                  <a:solidFill>
                    <a:srgbClr val="F27900"/>
                  </a:solidFill>
                </a:rPr>
                <a:t>i</a:t>
              </a:r>
              <a:r>
                <a:rPr lang="hu-HU" dirty="0" smtClean="0">
                  <a:solidFill>
                    <a:srgbClr val="F27900"/>
                  </a:solidFill>
                </a:rPr>
                <a:t>bre </a:t>
              </a:r>
              <a:r>
                <a:rPr lang="hu-HU" dirty="0">
                  <a:solidFill>
                    <a:srgbClr val="F27900"/>
                  </a:solidFill>
                </a:rPr>
                <a:t>can be </a:t>
              </a:r>
              <a:r>
                <a:rPr lang="hu-HU" dirty="0" smtClean="0">
                  <a:solidFill>
                    <a:srgbClr val="F27900"/>
                  </a:solidFill>
                </a:rPr>
                <a:t>added</a:t>
              </a:r>
              <a:r>
                <a:rPr lang="en-US" dirty="0" smtClean="0">
                  <a:solidFill>
                    <a:srgbClr val="F27900"/>
                  </a:solidFill>
                </a:rPr>
                <a:t> which </a:t>
              </a:r>
              <a:r>
                <a:rPr lang="hu-HU" dirty="0">
                  <a:solidFill>
                    <a:srgbClr val="F27900"/>
                  </a:solidFill>
                </a:rPr>
                <a:t>consists </a:t>
              </a:r>
              <a:r>
                <a:rPr lang="hu-HU" dirty="0" smtClean="0">
                  <a:solidFill>
                    <a:srgbClr val="F27900"/>
                  </a:solidFill>
                </a:rPr>
                <a:t>of</a:t>
              </a:r>
              <a:r>
                <a:rPr lang="en-US" dirty="0" smtClean="0">
                  <a:solidFill>
                    <a:srgbClr val="F27900"/>
                  </a:solidFill>
                </a:rPr>
                <a:t> </a:t>
              </a:r>
              <a:r>
                <a:rPr lang="hu-HU" dirty="0" smtClean="0">
                  <a:solidFill>
                    <a:srgbClr val="F27900"/>
                  </a:solidFill>
                </a:rPr>
                <a:t>three </a:t>
              </a:r>
              <a:r>
                <a:rPr lang="hu-HU" dirty="0">
                  <a:solidFill>
                    <a:srgbClr val="F27900"/>
                  </a:solidFill>
                </a:rPr>
                <a:t>parts: core, cladding and coating. </a:t>
              </a:r>
              <a:r>
                <a:rPr lang="hu-HU" dirty="0" smtClean="0">
                  <a:solidFill>
                    <a:srgbClr val="F27900"/>
                  </a:solidFill>
                </a:rPr>
                <a:t>T</a:t>
              </a:r>
              <a:r>
                <a:rPr lang="en-US" dirty="0" smtClean="0">
                  <a:solidFill>
                    <a:srgbClr val="F27900"/>
                  </a:solidFill>
                </a:rPr>
                <a:t>h</a:t>
              </a:r>
              <a:r>
                <a:rPr lang="hu-HU" dirty="0" smtClean="0">
                  <a:solidFill>
                    <a:srgbClr val="F27900"/>
                  </a:solidFill>
                </a:rPr>
                <a:t>e </a:t>
              </a:r>
              <a:r>
                <a:rPr lang="hu-HU" dirty="0">
                  <a:solidFill>
                    <a:srgbClr val="F27900"/>
                  </a:solidFill>
                </a:rPr>
                <a:t>light </a:t>
              </a:r>
              <a:r>
                <a:rPr lang="hu-HU" dirty="0" smtClean="0">
                  <a:solidFill>
                    <a:srgbClr val="F27900"/>
                  </a:solidFill>
                </a:rPr>
                <a:t>travels</a:t>
              </a:r>
              <a:r>
                <a:rPr lang="en-US" dirty="0" smtClean="0">
                  <a:solidFill>
                    <a:srgbClr val="F27900"/>
                  </a:solidFill>
                </a:rPr>
                <a:t> </a:t>
              </a:r>
              <a:r>
                <a:rPr lang="hu-HU" dirty="0" smtClean="0">
                  <a:solidFill>
                    <a:srgbClr val="F27900"/>
                  </a:solidFill>
                </a:rPr>
                <a:t>through </a:t>
              </a:r>
              <a:r>
                <a:rPr lang="hu-HU" dirty="0">
                  <a:solidFill>
                    <a:srgbClr val="F27900"/>
                  </a:solidFill>
                </a:rPr>
                <a:t>the glass core centre while the cladding surrounds</a:t>
              </a:r>
              <a:br>
                <a:rPr lang="hu-HU" dirty="0">
                  <a:solidFill>
                    <a:srgbClr val="F27900"/>
                  </a:solidFill>
                </a:rPr>
              </a:br>
              <a:r>
                <a:rPr lang="hu-HU" dirty="0">
                  <a:solidFill>
                    <a:srgbClr val="F27900"/>
                  </a:solidFill>
                </a:rPr>
                <a:t>the core and reﬂects the light into it. </a:t>
              </a:r>
              <a:r>
                <a:rPr lang="hu-HU" dirty="0" smtClean="0">
                  <a:solidFill>
                    <a:srgbClr val="F27900"/>
                  </a:solidFill>
                </a:rPr>
                <a:t>T</a:t>
              </a:r>
              <a:r>
                <a:rPr lang="en-US" dirty="0" smtClean="0">
                  <a:solidFill>
                    <a:srgbClr val="F27900"/>
                  </a:solidFill>
                </a:rPr>
                <a:t>h</a:t>
              </a:r>
              <a:r>
                <a:rPr lang="hu-HU" dirty="0" smtClean="0">
                  <a:solidFill>
                    <a:srgbClr val="F27900"/>
                  </a:solidFill>
                </a:rPr>
                <a:t>e </a:t>
              </a:r>
              <a:r>
                <a:rPr lang="hu-HU" dirty="0">
                  <a:solidFill>
                    <a:srgbClr val="F27900"/>
                  </a:solidFill>
                </a:rPr>
                <a:t>coating works </a:t>
              </a:r>
              <a:r>
                <a:rPr lang="hu-HU" dirty="0" smtClean="0">
                  <a:solidFill>
                    <a:srgbClr val="F27900"/>
                  </a:solidFill>
                </a:rPr>
                <a:t>to</a:t>
              </a:r>
              <a:r>
                <a:rPr lang="en-US" dirty="0" smtClean="0">
                  <a:solidFill>
                    <a:srgbClr val="F27900"/>
                  </a:solidFill>
                </a:rPr>
                <a:t> </a:t>
              </a:r>
              <a:r>
                <a:rPr lang="hu-HU" dirty="0" smtClean="0">
                  <a:solidFill>
                    <a:srgbClr val="F27900"/>
                  </a:solidFill>
                </a:rPr>
                <a:t>protect </a:t>
              </a:r>
              <a:r>
                <a:rPr lang="hu-HU" dirty="0">
                  <a:solidFill>
                    <a:srgbClr val="F27900"/>
                  </a:solidFill>
                </a:rPr>
                <a:t>the </a:t>
              </a:r>
              <a:r>
                <a:rPr lang="hu-HU" dirty="0" smtClean="0">
                  <a:solidFill>
                    <a:srgbClr val="F27900"/>
                  </a:solidFill>
                </a:rPr>
                <a:t>f</a:t>
              </a:r>
              <a:r>
                <a:rPr lang="en-US" dirty="0" err="1" smtClean="0">
                  <a:solidFill>
                    <a:srgbClr val="F27900"/>
                  </a:solidFill>
                </a:rPr>
                <a:t>i</a:t>
              </a:r>
              <a:r>
                <a:rPr lang="hu-HU" dirty="0" smtClean="0">
                  <a:solidFill>
                    <a:srgbClr val="F27900"/>
                  </a:solidFill>
                </a:rPr>
                <a:t>bre </a:t>
              </a:r>
              <a:r>
                <a:rPr lang="hu-HU" dirty="0">
                  <a:solidFill>
                    <a:srgbClr val="F27900"/>
                  </a:solidFill>
                </a:rPr>
                <a:t>from damage and moisture.</a:t>
              </a:r>
              <a:endParaRPr lang="en-US" altLang="ko-KR" sz="1200" dirty="0">
                <a:solidFill>
                  <a:srgbClr val="F27900"/>
                </a:solidFill>
                <a:cs typeface="Arial" pitchFamily="34" charset="0"/>
              </a:endParaRP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4181A6F2-7B64-4821-8647-9077A9C7CC14}"/>
              </a:ext>
            </a:extLst>
          </p:cNvPr>
          <p:cNvSpPr txBox="1"/>
          <p:nvPr/>
        </p:nvSpPr>
        <p:spPr>
          <a:xfrm>
            <a:off x="4884665" y="1563008"/>
            <a:ext cx="2291993" cy="707886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/>
                </a:solidFill>
                <a:cs typeface="Arial" pitchFamily="34" charset="0"/>
              </a:rPr>
              <a:t>Light-transmitting </a:t>
            </a:r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material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C16D2FA9-97BE-4ECA-BE3F-F02166A1B726}"/>
              </a:ext>
            </a:extLst>
          </p:cNvPr>
          <p:cNvSpPr txBox="1"/>
          <p:nvPr/>
        </p:nvSpPr>
        <p:spPr>
          <a:xfrm>
            <a:off x="4668969" y="3288094"/>
            <a:ext cx="2049176" cy="40011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000" b="1" dirty="0" smtClean="0">
                <a:solidFill>
                  <a:schemeClr val="bg1"/>
                </a:solidFill>
                <a:cs typeface="Arial" pitchFamily="34" charset="0"/>
              </a:rPr>
              <a:t>Fine concrete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="" xmlns:a16="http://schemas.microsoft.com/office/drawing/2014/main" id="{A50C4F7A-6CC9-417A-83A9-7D1F0896C8D5}"/>
              </a:ext>
            </a:extLst>
          </p:cNvPr>
          <p:cNvGrpSpPr/>
          <p:nvPr/>
        </p:nvGrpSpPr>
        <p:grpSpPr>
          <a:xfrm>
            <a:off x="8687881" y="1431440"/>
            <a:ext cx="2001789" cy="1964418"/>
            <a:chOff x="189883" y="1833131"/>
            <a:chExt cx="1800200" cy="1634048"/>
          </a:xfrm>
        </p:grpSpPr>
        <p:graphicFrame>
          <p:nvGraphicFramePr>
            <p:cNvPr id="83" name="Chart 82">
              <a:extLst>
                <a:ext uri="{FF2B5EF4-FFF2-40B4-BE49-F238E27FC236}">
                  <a16:creationId xmlns="" xmlns:a16="http://schemas.microsoft.com/office/drawing/2014/main" id="{AAD26C35-1CA5-49DE-B757-DB9BD9D91E1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70404272"/>
                </p:ext>
              </p:extLst>
            </p:nvPr>
          </p:nvGraphicFramePr>
          <p:xfrm>
            <a:off x="189883" y="1833131"/>
            <a:ext cx="1800200" cy="16340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D6F44969-6AE2-49B2-9607-AF6855A701E6}"/>
                </a:ext>
              </a:extLst>
            </p:cNvPr>
            <p:cNvSpPr txBox="1"/>
            <p:nvPr/>
          </p:nvSpPr>
          <p:spPr>
            <a:xfrm>
              <a:off x="578387" y="2416468"/>
              <a:ext cx="1028686" cy="4864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 smtClean="0">
                  <a:solidFill>
                    <a:schemeClr val="accent1"/>
                  </a:solidFill>
                  <a:cs typeface="Arial" pitchFamily="34" charset="0"/>
                </a:rPr>
                <a:t>2-6%</a:t>
              </a:r>
              <a:endParaRPr lang="ko-KR" altLang="en-US" sz="3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18584EE1-5B83-4FAC-9EEB-FA628E602813}"/>
              </a:ext>
            </a:extLst>
          </p:cNvPr>
          <p:cNvGrpSpPr/>
          <p:nvPr/>
        </p:nvGrpSpPr>
        <p:grpSpPr>
          <a:xfrm>
            <a:off x="972442" y="3395858"/>
            <a:ext cx="3259940" cy="2308324"/>
            <a:chOff x="86714" y="4372670"/>
            <a:chExt cx="2455964" cy="2308324"/>
          </a:xfrm>
        </p:grpSpPr>
        <p:sp>
          <p:nvSpPr>
            <p:cNvPr id="87" name="TextBox 86">
              <a:extLst>
                <a:ext uri="{FF2B5EF4-FFF2-40B4-BE49-F238E27FC236}">
                  <a16:creationId xmlns="" xmlns:a16="http://schemas.microsoft.com/office/drawing/2014/main" id="{DF5B0FE4-1B72-4897-BB53-FCB0C565F93D}"/>
                </a:ext>
              </a:extLst>
            </p:cNvPr>
            <p:cNvSpPr txBox="1"/>
            <p:nvPr/>
          </p:nvSpPr>
          <p:spPr>
            <a:xfrm>
              <a:off x="86714" y="4417056"/>
              <a:ext cx="245596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5F7EBAB6-DE8B-49AE-A257-4F849EA38CF9}"/>
                </a:ext>
              </a:extLst>
            </p:cNvPr>
            <p:cNvSpPr txBox="1"/>
            <p:nvPr/>
          </p:nvSpPr>
          <p:spPr>
            <a:xfrm>
              <a:off x="86714" y="4372670"/>
              <a:ext cx="2455964" cy="2308324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ctr"/>
              <a:r>
                <a:rPr lang="hu-HU" dirty="0">
                  <a:solidFill>
                    <a:schemeClr val="bg2">
                      <a:lumMod val="50000"/>
                    </a:schemeClr>
                  </a:solidFill>
                </a:rPr>
                <a:t>Fine</a:t>
              </a:r>
              <a:br>
                <a:rPr lang="hu-HU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hu-HU" dirty="0">
                  <a:solidFill>
                    <a:schemeClr val="bg2">
                      <a:lumMod val="50000"/>
                    </a:schemeClr>
                  </a:solidFill>
                </a:rPr>
                <a:t>concrete consists of cement, fne aggregate and </a:t>
              </a:r>
              <a:r>
                <a:rPr lang="hu-HU" dirty="0" smtClean="0">
                  <a:solidFill>
                    <a:schemeClr val="bg2">
                      <a:lumMod val="50000"/>
                    </a:schemeClr>
                  </a:solidFill>
                </a:rPr>
                <a:t>water</a:t>
              </a:r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. </a:t>
              </a:r>
              <a:r>
                <a:rPr lang="hu-HU" dirty="0">
                  <a:solidFill>
                    <a:schemeClr val="bg2">
                      <a:lumMod val="50000"/>
                    </a:schemeClr>
                  </a:solidFill>
                </a:rPr>
                <a:t>Tap water was</a:t>
              </a:r>
              <a:br>
                <a:rPr lang="hu-HU" dirty="0">
                  <a:solidFill>
                    <a:schemeClr val="bg2">
                      <a:lumMod val="50000"/>
                    </a:schemeClr>
                  </a:solidFill>
                </a:rPr>
              </a:br>
              <a:r>
                <a:rPr lang="hu-HU" dirty="0">
                  <a:solidFill>
                    <a:schemeClr val="bg2">
                      <a:lumMod val="50000"/>
                    </a:schemeClr>
                  </a:solidFill>
                </a:rPr>
                <a:t>used when making and curing the specimens. </a:t>
              </a:r>
              <a:r>
                <a:rPr lang="en-US" dirty="0">
                  <a:solidFill>
                    <a:schemeClr val="bg2">
                      <a:lumMod val="50000"/>
                    </a:schemeClr>
                  </a:solidFill>
                </a:rPr>
                <a:t>T</a:t>
              </a:r>
              <a:r>
                <a:rPr lang="hu-HU" dirty="0" smtClean="0">
                  <a:solidFill>
                    <a:schemeClr val="bg2">
                      <a:lumMod val="50000"/>
                    </a:schemeClr>
                  </a:solidFill>
                </a:rPr>
                <a:t>he </a:t>
              </a:r>
              <a:r>
                <a:rPr lang="hu-HU" dirty="0">
                  <a:solidFill>
                    <a:schemeClr val="bg2">
                      <a:lumMod val="50000"/>
                    </a:schemeClr>
                  </a:solidFill>
                </a:rPr>
                <a:t>appropriate water-to-cement ratio </a:t>
              </a:r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is </a:t>
              </a:r>
              <a:r>
                <a:rPr lang="hu-HU" dirty="0" smtClean="0">
                  <a:solidFill>
                    <a:schemeClr val="bg2">
                      <a:lumMod val="50000"/>
                    </a:schemeClr>
                  </a:solidFill>
                </a:rPr>
                <a:t>w/c </a:t>
              </a:r>
              <a:r>
                <a:rPr lang="hu-HU" dirty="0">
                  <a:solidFill>
                    <a:schemeClr val="bg2">
                      <a:lumMod val="50000"/>
                    </a:schemeClr>
                  </a:solidFill>
                </a:rPr>
                <a:t>= </a:t>
              </a:r>
              <a:r>
                <a:rPr lang="hu-HU" dirty="0" smtClean="0">
                  <a:solidFill>
                    <a:schemeClr val="bg2">
                      <a:lumMod val="50000"/>
                    </a:schemeClr>
                  </a:solidFill>
                </a:rPr>
                <a:t>0.4</a:t>
              </a:r>
              <a:endParaRPr lang="en-US" altLang="ko-KR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0" name="Group 43">
            <a:extLst>
              <a:ext uri="{FF2B5EF4-FFF2-40B4-BE49-F238E27FC236}">
                <a16:creationId xmlns="" xmlns:a16="http://schemas.microsoft.com/office/drawing/2014/main" id="{92857A6F-1788-4E81-ADCA-252E840479FE}"/>
              </a:ext>
            </a:extLst>
          </p:cNvPr>
          <p:cNvGrpSpPr/>
          <p:nvPr/>
        </p:nvGrpSpPr>
        <p:grpSpPr>
          <a:xfrm>
            <a:off x="1601519" y="1431440"/>
            <a:ext cx="2001789" cy="1964418"/>
            <a:chOff x="189883" y="1833131"/>
            <a:chExt cx="1800200" cy="1634048"/>
          </a:xfrm>
        </p:grpSpPr>
        <p:graphicFrame>
          <p:nvGraphicFramePr>
            <p:cNvPr id="91" name="Chart 45">
              <a:extLst>
                <a:ext uri="{FF2B5EF4-FFF2-40B4-BE49-F238E27FC236}">
                  <a16:creationId xmlns="" xmlns:a16="http://schemas.microsoft.com/office/drawing/2014/main" id="{3F1C80F6-AD81-4D08-8582-86864F67098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70592175"/>
                </p:ext>
              </p:extLst>
            </p:nvPr>
          </p:nvGraphicFramePr>
          <p:xfrm>
            <a:off x="189883" y="1833131"/>
            <a:ext cx="1800200" cy="16340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2" name="TextBox 91">
              <a:extLst>
                <a:ext uri="{FF2B5EF4-FFF2-40B4-BE49-F238E27FC236}">
                  <a16:creationId xmlns="" xmlns:a16="http://schemas.microsoft.com/office/drawing/2014/main" id="{2E3984C8-F6A6-4E84-B5FA-751BB915E6B3}"/>
                </a:ext>
              </a:extLst>
            </p:cNvPr>
            <p:cNvSpPr txBox="1"/>
            <p:nvPr/>
          </p:nvSpPr>
          <p:spPr>
            <a:xfrm>
              <a:off x="502233" y="2416468"/>
              <a:ext cx="1152510" cy="4864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 smtClean="0">
                  <a:solidFill>
                    <a:schemeClr val="accent4"/>
                  </a:solidFill>
                  <a:cs typeface="Arial" pitchFamily="34" charset="0"/>
                </a:rPr>
                <a:t>&gt;93%</a:t>
              </a:r>
              <a:endParaRPr lang="ko-KR" altLang="en-US" sz="3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28" name="Rounded Rectangle 64">
            <a:extLst>
              <a:ext uri="{FF2B5EF4-FFF2-40B4-BE49-F238E27FC236}">
                <a16:creationId xmlns="" xmlns:a16="http://schemas.microsoft.com/office/drawing/2014/main" id="{E739ABA9-F173-4257-84AE-9F74363FEED3}"/>
              </a:ext>
            </a:extLst>
          </p:cNvPr>
          <p:cNvSpPr/>
          <p:nvPr/>
        </p:nvSpPr>
        <p:spPr>
          <a:xfrm>
            <a:off x="4384432" y="4359168"/>
            <a:ext cx="3094597" cy="2158862"/>
          </a:xfrm>
          <a:prstGeom prst="roundRect">
            <a:avLst>
              <a:gd name="adj" fmla="val 7734"/>
            </a:avLst>
          </a:prstGeom>
          <a:solidFill>
            <a:schemeClr val="bg1"/>
          </a:solidFill>
          <a:ln w="25400">
            <a:solidFill>
              <a:schemeClr val="accent2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DBB12F02-0EC7-4F67-B622-C1EFC573B789}"/>
              </a:ext>
            </a:extLst>
          </p:cNvPr>
          <p:cNvGrpSpPr/>
          <p:nvPr/>
        </p:nvGrpSpPr>
        <p:grpSpPr>
          <a:xfrm>
            <a:off x="4384432" y="4959488"/>
            <a:ext cx="2883876" cy="1414210"/>
            <a:chOff x="1077300" y="4004825"/>
            <a:chExt cx="1698908" cy="1327249"/>
          </a:xfrm>
        </p:grpSpPr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45261EE-29E5-4C68-BDCA-C80F1E447046}"/>
                </a:ext>
              </a:extLst>
            </p:cNvPr>
            <p:cNvSpPr txBox="1"/>
            <p:nvPr/>
          </p:nvSpPr>
          <p:spPr>
            <a:xfrm>
              <a:off x="1077300" y="4004825"/>
              <a:ext cx="1698908" cy="491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7015AA19-7DA6-468D-8FAE-9A3A69CD59FE}"/>
                </a:ext>
              </a:extLst>
            </p:cNvPr>
            <p:cNvSpPr txBox="1"/>
            <p:nvPr/>
          </p:nvSpPr>
          <p:spPr>
            <a:xfrm>
              <a:off x="1077300" y="4321095"/>
              <a:ext cx="1698908" cy="10109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24 hours under normal laboratory climatic conditions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T</a:t>
              </a:r>
              <a:r>
                <a:rPr lang="hu-HU" sz="1600" dirty="0"/>
                <a:t>ap</a:t>
              </a:r>
              <a:r>
                <a:rPr lang="en-US" sz="1600" dirty="0"/>
                <a:t> </a:t>
              </a:r>
              <a:r>
                <a:rPr lang="hu-HU" sz="1600" dirty="0"/>
                <a:t>water for 28 </a:t>
              </a:r>
              <a:r>
                <a:rPr lang="hu-HU" sz="1600" dirty="0" smtClean="0"/>
                <a:t>days</a:t>
              </a:r>
              <a:endParaRPr lang="en-US" sz="1600" dirty="0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4564885" y="4416047"/>
            <a:ext cx="2867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Curing conditions: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5877" y="4852993"/>
            <a:ext cx="407032" cy="401677"/>
          </a:xfrm>
          <a:prstGeom prst="rect">
            <a:avLst/>
          </a:prstGeom>
        </p:spPr>
      </p:pic>
      <p:sp>
        <p:nvSpPr>
          <p:cNvPr id="35" name="Oval 25">
            <a:extLst>
              <a:ext uri="{FF2B5EF4-FFF2-40B4-BE49-F238E27FC236}">
                <a16:creationId xmlns="" xmlns:a16="http://schemas.microsoft.com/office/drawing/2014/main" id="{662B9A10-B959-4031-98B4-3EA3760E7508}"/>
              </a:ext>
            </a:extLst>
          </p:cNvPr>
          <p:cNvSpPr>
            <a:spLocks noChangeAspect="1"/>
          </p:cNvSpPr>
          <p:nvPr/>
        </p:nvSpPr>
        <p:spPr>
          <a:xfrm>
            <a:off x="5843838" y="4850798"/>
            <a:ext cx="404651" cy="405203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" name="Rounded Rectangle 20">
            <a:extLst>
              <a:ext uri="{FF2B5EF4-FFF2-40B4-BE49-F238E27FC236}">
                <a16:creationId xmlns="" xmlns:a16="http://schemas.microsoft.com/office/drawing/2014/main" id="{B5A75B4D-CA52-4F78-AC74-CB42B7BD2898}"/>
              </a:ext>
            </a:extLst>
          </p:cNvPr>
          <p:cNvSpPr>
            <a:spLocks noChangeAspect="1"/>
          </p:cNvSpPr>
          <p:nvPr/>
        </p:nvSpPr>
        <p:spPr>
          <a:xfrm rot="2160000">
            <a:off x="6433652" y="4868760"/>
            <a:ext cx="375457" cy="405113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" name="Trapezoid 28">
            <a:extLst>
              <a:ext uri="{FF2B5EF4-FFF2-40B4-BE49-F238E27FC236}">
                <a16:creationId xmlns="" xmlns:a16="http://schemas.microsoft.com/office/drawing/2014/main" id="{013F6F7D-652C-40EF-B339-66A172676932}"/>
              </a:ext>
            </a:extLst>
          </p:cNvPr>
          <p:cNvSpPr>
            <a:spLocks noChangeAspect="1"/>
          </p:cNvSpPr>
          <p:nvPr/>
        </p:nvSpPr>
        <p:spPr>
          <a:xfrm>
            <a:off x="5294736" y="4850798"/>
            <a:ext cx="334354" cy="405203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6253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Freeform: Shape 205">
            <a:extLst>
              <a:ext uri="{FF2B5EF4-FFF2-40B4-BE49-F238E27FC236}">
                <a16:creationId xmlns="" xmlns:a16="http://schemas.microsoft.com/office/drawing/2014/main" id="{E3A3C1D4-085F-493B-8B9B-045C18CCA9D0}"/>
              </a:ext>
            </a:extLst>
          </p:cNvPr>
          <p:cNvSpPr/>
          <p:nvPr/>
        </p:nvSpPr>
        <p:spPr>
          <a:xfrm>
            <a:off x="-16783" y="0"/>
            <a:ext cx="12208784" cy="6858000"/>
          </a:xfrm>
          <a:custGeom>
            <a:avLst/>
            <a:gdLst>
              <a:gd name="connsiteX0" fmla="*/ 12240039 w 12240039"/>
              <a:gd name="connsiteY0" fmla="*/ 5335596 h 6858000"/>
              <a:gd name="connsiteX1" fmla="*/ 12240039 w 12240039"/>
              <a:gd name="connsiteY1" fmla="*/ 6858000 h 6858000"/>
              <a:gd name="connsiteX2" fmla="*/ 11571468 w 12240039"/>
              <a:gd name="connsiteY2" fmla="*/ 6858000 h 6858000"/>
              <a:gd name="connsiteX3" fmla="*/ 11571468 w 12240039"/>
              <a:gd name="connsiteY3" fmla="*/ 1 h 6858000"/>
              <a:gd name="connsiteX4" fmla="*/ 12240039 w 12240039"/>
              <a:gd name="connsiteY4" fmla="*/ 1 h 6858000"/>
              <a:gd name="connsiteX5" fmla="*/ 12240039 w 12240039"/>
              <a:gd name="connsiteY5" fmla="*/ 1522405 h 6858000"/>
              <a:gd name="connsiteX6" fmla="*/ 9257174 w 12240039"/>
              <a:gd name="connsiteY6" fmla="*/ 1 h 6858000"/>
              <a:gd name="connsiteX7" fmla="*/ 10763036 w 12240039"/>
              <a:gd name="connsiteY7" fmla="*/ 1 h 6858000"/>
              <a:gd name="connsiteX8" fmla="*/ 12240039 w 12240039"/>
              <a:gd name="connsiteY8" fmla="*/ 3363290 h 6858000"/>
              <a:gd name="connsiteX9" fmla="*/ 12240039 w 12240039"/>
              <a:gd name="connsiteY9" fmla="*/ 3494711 h 6858000"/>
              <a:gd name="connsiteX10" fmla="*/ 10763036 w 12240039"/>
              <a:gd name="connsiteY10" fmla="*/ 6858000 h 6858000"/>
              <a:gd name="connsiteX11" fmla="*/ 9257174 w 12240039"/>
              <a:gd name="connsiteY11" fmla="*/ 6858000 h 6858000"/>
              <a:gd name="connsiteX12" fmla="*/ 10763036 w 12240039"/>
              <a:gd name="connsiteY12" fmla="*/ 3429000 h 6858000"/>
              <a:gd name="connsiteX13" fmla="*/ 6942881 w 12240039"/>
              <a:gd name="connsiteY13" fmla="*/ 0 h 6858000"/>
              <a:gd name="connsiteX14" fmla="*/ 8448742 w 12240039"/>
              <a:gd name="connsiteY14" fmla="*/ 0 h 6858000"/>
              <a:gd name="connsiteX15" fmla="*/ 9954603 w 12240039"/>
              <a:gd name="connsiteY15" fmla="*/ 3429000 h 6858000"/>
              <a:gd name="connsiteX16" fmla="*/ 8448742 w 12240039"/>
              <a:gd name="connsiteY16" fmla="*/ 6858000 h 6858000"/>
              <a:gd name="connsiteX17" fmla="*/ 6942881 w 12240039"/>
              <a:gd name="connsiteY17" fmla="*/ 6858000 h 6858000"/>
              <a:gd name="connsiteX18" fmla="*/ 8448742 w 12240039"/>
              <a:gd name="connsiteY18" fmla="*/ 3429000 h 6858000"/>
              <a:gd name="connsiteX19" fmla="*/ 4628587 w 12240039"/>
              <a:gd name="connsiteY19" fmla="*/ 0 h 6858000"/>
              <a:gd name="connsiteX20" fmla="*/ 6134449 w 12240039"/>
              <a:gd name="connsiteY20" fmla="*/ 0 h 6858000"/>
              <a:gd name="connsiteX21" fmla="*/ 7640310 w 12240039"/>
              <a:gd name="connsiteY21" fmla="*/ 3429000 h 6858000"/>
              <a:gd name="connsiteX22" fmla="*/ 6134449 w 12240039"/>
              <a:gd name="connsiteY22" fmla="*/ 6858000 h 6858000"/>
              <a:gd name="connsiteX23" fmla="*/ 4628587 w 12240039"/>
              <a:gd name="connsiteY23" fmla="*/ 6858000 h 6858000"/>
              <a:gd name="connsiteX24" fmla="*/ 6134449 w 12240039"/>
              <a:gd name="connsiteY24" fmla="*/ 3429000 h 6858000"/>
              <a:gd name="connsiteX25" fmla="*/ 2314294 w 12240039"/>
              <a:gd name="connsiteY25" fmla="*/ 0 h 6858000"/>
              <a:gd name="connsiteX26" fmla="*/ 3820156 w 12240039"/>
              <a:gd name="connsiteY26" fmla="*/ 0 h 6858000"/>
              <a:gd name="connsiteX27" fmla="*/ 5326016 w 12240039"/>
              <a:gd name="connsiteY27" fmla="*/ 3429000 h 6858000"/>
              <a:gd name="connsiteX28" fmla="*/ 3820156 w 12240039"/>
              <a:gd name="connsiteY28" fmla="*/ 6858000 h 6858000"/>
              <a:gd name="connsiteX29" fmla="*/ 2314294 w 12240039"/>
              <a:gd name="connsiteY29" fmla="*/ 6858000 h 6858000"/>
              <a:gd name="connsiteX30" fmla="*/ 3820156 w 12240039"/>
              <a:gd name="connsiteY30" fmla="*/ 3429000 h 6858000"/>
              <a:gd name="connsiteX31" fmla="*/ 0 w 12240039"/>
              <a:gd name="connsiteY31" fmla="*/ 0 h 6858000"/>
              <a:gd name="connsiteX32" fmla="*/ 1505862 w 12240039"/>
              <a:gd name="connsiteY32" fmla="*/ 0 h 6858000"/>
              <a:gd name="connsiteX33" fmla="*/ 3011723 w 12240039"/>
              <a:gd name="connsiteY33" fmla="*/ 3429000 h 6858000"/>
              <a:gd name="connsiteX34" fmla="*/ 1505862 w 12240039"/>
              <a:gd name="connsiteY34" fmla="*/ 6858000 h 6858000"/>
              <a:gd name="connsiteX35" fmla="*/ 0 w 12240039"/>
              <a:gd name="connsiteY35" fmla="*/ 6858000 h 6858000"/>
              <a:gd name="connsiteX36" fmla="*/ 1505862 w 12240039"/>
              <a:gd name="connsiteY36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240039" h="6858000">
                <a:moveTo>
                  <a:pt x="12240039" y="5335596"/>
                </a:moveTo>
                <a:lnTo>
                  <a:pt x="12240039" y="6858000"/>
                </a:lnTo>
                <a:lnTo>
                  <a:pt x="11571468" y="6858000"/>
                </a:lnTo>
                <a:close/>
                <a:moveTo>
                  <a:pt x="11571468" y="1"/>
                </a:moveTo>
                <a:lnTo>
                  <a:pt x="12240039" y="1"/>
                </a:lnTo>
                <a:lnTo>
                  <a:pt x="12240039" y="1522405"/>
                </a:lnTo>
                <a:close/>
                <a:moveTo>
                  <a:pt x="9257174" y="1"/>
                </a:moveTo>
                <a:lnTo>
                  <a:pt x="10763036" y="1"/>
                </a:lnTo>
                <a:lnTo>
                  <a:pt x="12240039" y="3363290"/>
                </a:lnTo>
                <a:lnTo>
                  <a:pt x="12240039" y="3494711"/>
                </a:lnTo>
                <a:lnTo>
                  <a:pt x="10763036" y="6858000"/>
                </a:lnTo>
                <a:lnTo>
                  <a:pt x="9257174" y="6858000"/>
                </a:lnTo>
                <a:lnTo>
                  <a:pt x="10763036" y="3429000"/>
                </a:lnTo>
                <a:close/>
                <a:moveTo>
                  <a:pt x="6942881" y="0"/>
                </a:moveTo>
                <a:lnTo>
                  <a:pt x="8448742" y="0"/>
                </a:lnTo>
                <a:lnTo>
                  <a:pt x="9954603" y="3429000"/>
                </a:lnTo>
                <a:lnTo>
                  <a:pt x="8448742" y="6858000"/>
                </a:lnTo>
                <a:lnTo>
                  <a:pt x="6942881" y="6858000"/>
                </a:lnTo>
                <a:lnTo>
                  <a:pt x="8448742" y="3429000"/>
                </a:lnTo>
                <a:close/>
                <a:moveTo>
                  <a:pt x="4628587" y="0"/>
                </a:moveTo>
                <a:lnTo>
                  <a:pt x="6134449" y="0"/>
                </a:lnTo>
                <a:lnTo>
                  <a:pt x="7640310" y="3429000"/>
                </a:lnTo>
                <a:lnTo>
                  <a:pt x="6134449" y="6858000"/>
                </a:lnTo>
                <a:lnTo>
                  <a:pt x="4628587" y="6858000"/>
                </a:lnTo>
                <a:lnTo>
                  <a:pt x="6134449" y="3429000"/>
                </a:lnTo>
                <a:close/>
                <a:moveTo>
                  <a:pt x="2314294" y="0"/>
                </a:moveTo>
                <a:lnTo>
                  <a:pt x="3820156" y="0"/>
                </a:lnTo>
                <a:lnTo>
                  <a:pt x="5326016" y="3429000"/>
                </a:lnTo>
                <a:lnTo>
                  <a:pt x="3820156" y="6858000"/>
                </a:lnTo>
                <a:lnTo>
                  <a:pt x="2314294" y="6858000"/>
                </a:lnTo>
                <a:lnTo>
                  <a:pt x="3820156" y="3429000"/>
                </a:lnTo>
                <a:close/>
                <a:moveTo>
                  <a:pt x="0" y="0"/>
                </a:moveTo>
                <a:lnTo>
                  <a:pt x="1505862" y="0"/>
                </a:lnTo>
                <a:lnTo>
                  <a:pt x="3011723" y="3429000"/>
                </a:lnTo>
                <a:lnTo>
                  <a:pt x="1505862" y="6858000"/>
                </a:lnTo>
                <a:lnTo>
                  <a:pt x="0" y="6858000"/>
                </a:lnTo>
                <a:lnTo>
                  <a:pt x="1505862" y="3429000"/>
                </a:lnTo>
                <a:close/>
              </a:path>
            </a:pathLst>
          </a:custGeom>
          <a:solidFill>
            <a:schemeClr val="accent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355CF482-A6D2-4AD6-9F21-67FAE27C27ED}"/>
              </a:ext>
            </a:extLst>
          </p:cNvPr>
          <p:cNvGrpSpPr/>
          <p:nvPr/>
        </p:nvGrpSpPr>
        <p:grpSpPr>
          <a:xfrm>
            <a:off x="4264086" y="1150648"/>
            <a:ext cx="3630410" cy="3708549"/>
            <a:chOff x="4264086" y="1535656"/>
            <a:chExt cx="3630410" cy="3708549"/>
          </a:xfrm>
        </p:grpSpPr>
        <p:sp>
          <p:nvSpPr>
            <p:cNvPr id="7" name="Rectangle: Rounded Corners 6">
              <a:extLst>
                <a:ext uri="{FF2B5EF4-FFF2-40B4-BE49-F238E27FC236}">
                  <a16:creationId xmlns="" xmlns:a16="http://schemas.microsoft.com/office/drawing/2014/main" id="{F3A343BE-BD25-45DB-A902-6D1AF3081D10}"/>
                </a:ext>
              </a:extLst>
            </p:cNvPr>
            <p:cNvSpPr/>
            <p:nvPr/>
          </p:nvSpPr>
          <p:spPr>
            <a:xfrm rot="18900000">
              <a:off x="4264086" y="1613795"/>
              <a:ext cx="3630410" cy="3630410"/>
            </a:xfrm>
            <a:prstGeom prst="roundRect">
              <a:avLst>
                <a:gd name="adj" fmla="val 586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="" xmlns:a16="http://schemas.microsoft.com/office/drawing/2014/main" id="{9EA34AFF-4789-4BF2-B06D-74F15255E311}"/>
                </a:ext>
              </a:extLst>
            </p:cNvPr>
            <p:cNvSpPr/>
            <p:nvPr/>
          </p:nvSpPr>
          <p:spPr>
            <a:xfrm rot="18900000">
              <a:off x="4264086" y="1535656"/>
              <a:ext cx="3630410" cy="3630410"/>
            </a:xfrm>
            <a:prstGeom prst="roundRect">
              <a:avLst>
                <a:gd name="adj" fmla="val 586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8A2979-A456-4286-B8FC-8FF4C0C58EFD}"/>
              </a:ext>
            </a:extLst>
          </p:cNvPr>
          <p:cNvSpPr txBox="1"/>
          <p:nvPr/>
        </p:nvSpPr>
        <p:spPr>
          <a:xfrm>
            <a:off x="3673642" y="2548664"/>
            <a:ext cx="484471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bg1"/>
                </a:solidFill>
                <a:cs typeface="Arial" pitchFamily="34" charset="0"/>
              </a:rPr>
              <a:t>RESULTS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B3396ABD-F5E5-4CC2-8C4C-AF27AFF020E1}"/>
              </a:ext>
            </a:extLst>
          </p:cNvPr>
          <p:cNvGrpSpPr/>
          <p:nvPr/>
        </p:nvGrpSpPr>
        <p:grpSpPr>
          <a:xfrm>
            <a:off x="-16783" y="5756116"/>
            <a:ext cx="12208635" cy="987714"/>
            <a:chOff x="-16783" y="5884452"/>
            <a:chExt cx="12208635" cy="987714"/>
          </a:xfrm>
        </p:grpSpPr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FE1DDDF7-62DD-49AF-9E24-4BAB23B64204}"/>
                </a:ext>
              </a:extLst>
            </p:cNvPr>
            <p:cNvSpPr>
              <a:spLocks/>
            </p:cNvSpPr>
            <p:nvPr/>
          </p:nvSpPr>
          <p:spPr bwMode="auto">
            <a:xfrm>
              <a:off x="-16783" y="5884452"/>
              <a:ext cx="6112783" cy="973548"/>
            </a:xfrm>
            <a:custGeom>
              <a:avLst/>
              <a:gdLst>
                <a:gd name="connsiteX0" fmla="*/ 5307865 w 12192148"/>
                <a:gd name="connsiteY0" fmla="*/ 0 h 1941773"/>
                <a:gd name="connsiteX1" fmla="*/ 5817217 w 12192148"/>
                <a:gd name="connsiteY1" fmla="*/ 0 h 1941773"/>
                <a:gd name="connsiteX2" fmla="*/ 5817217 w 12192148"/>
                <a:gd name="connsiteY2" fmla="*/ 697113 h 1941773"/>
                <a:gd name="connsiteX3" fmla="*/ 6190042 w 12192148"/>
                <a:gd name="connsiteY3" fmla="*/ 697113 h 1941773"/>
                <a:gd name="connsiteX4" fmla="*/ 6190042 w 12192148"/>
                <a:gd name="connsiteY4" fmla="*/ 1325570 h 1941773"/>
                <a:gd name="connsiteX5" fmla="*/ 6489353 w 12192148"/>
                <a:gd name="connsiteY5" fmla="*/ 1325570 h 1941773"/>
                <a:gd name="connsiteX6" fmla="*/ 6489353 w 12192148"/>
                <a:gd name="connsiteY6" fmla="*/ 1114324 h 1941773"/>
                <a:gd name="connsiteX7" fmla="*/ 6898935 w 12192148"/>
                <a:gd name="connsiteY7" fmla="*/ 1114324 h 1941773"/>
                <a:gd name="connsiteX8" fmla="*/ 6898935 w 12192148"/>
                <a:gd name="connsiteY8" fmla="*/ 348556 h 1941773"/>
                <a:gd name="connsiteX9" fmla="*/ 7219249 w 12192148"/>
                <a:gd name="connsiteY9" fmla="*/ 348556 h 1941773"/>
                <a:gd name="connsiteX10" fmla="*/ 7219249 w 12192148"/>
                <a:gd name="connsiteY10" fmla="*/ 1093199 h 1941773"/>
                <a:gd name="connsiteX11" fmla="*/ 7413539 w 12192148"/>
                <a:gd name="connsiteY11" fmla="*/ 1093199 h 1941773"/>
                <a:gd name="connsiteX12" fmla="*/ 7413539 w 12192148"/>
                <a:gd name="connsiteY12" fmla="*/ 517553 h 1941773"/>
                <a:gd name="connsiteX13" fmla="*/ 7875631 w 12192148"/>
                <a:gd name="connsiteY13" fmla="*/ 517553 h 1941773"/>
                <a:gd name="connsiteX14" fmla="*/ 7875631 w 12192148"/>
                <a:gd name="connsiteY14" fmla="*/ 1103761 h 1941773"/>
                <a:gd name="connsiteX15" fmla="*/ 8342975 w 12192148"/>
                <a:gd name="connsiteY15" fmla="*/ 1103761 h 1941773"/>
                <a:gd name="connsiteX16" fmla="*/ 8342975 w 12192148"/>
                <a:gd name="connsiteY16" fmla="*/ 739362 h 1941773"/>
                <a:gd name="connsiteX17" fmla="*/ 8852328 w 12192148"/>
                <a:gd name="connsiteY17" fmla="*/ 739362 h 1941773"/>
                <a:gd name="connsiteX18" fmla="*/ 8852328 w 12192148"/>
                <a:gd name="connsiteY18" fmla="*/ 1093199 h 1941773"/>
                <a:gd name="connsiteX19" fmla="*/ 9240906 w 12192148"/>
                <a:gd name="connsiteY19" fmla="*/ 1093199 h 1941773"/>
                <a:gd name="connsiteX20" fmla="*/ 9240906 w 12192148"/>
                <a:gd name="connsiteY20" fmla="*/ 924202 h 1941773"/>
                <a:gd name="connsiteX21" fmla="*/ 9503459 w 12192148"/>
                <a:gd name="connsiteY21" fmla="*/ 929483 h 1941773"/>
                <a:gd name="connsiteX22" fmla="*/ 9503459 w 12192148"/>
                <a:gd name="connsiteY22" fmla="*/ 781611 h 1941773"/>
                <a:gd name="connsiteX23" fmla="*/ 9771263 w 12192148"/>
                <a:gd name="connsiteY23" fmla="*/ 781611 h 1941773"/>
                <a:gd name="connsiteX24" fmla="*/ 9771263 w 12192148"/>
                <a:gd name="connsiteY24" fmla="*/ 918921 h 1941773"/>
                <a:gd name="connsiteX25" fmla="*/ 10028565 w 12192148"/>
                <a:gd name="connsiteY25" fmla="*/ 918921 h 1941773"/>
                <a:gd name="connsiteX26" fmla="*/ 10028565 w 12192148"/>
                <a:gd name="connsiteY26" fmla="*/ 765768 h 1941773"/>
                <a:gd name="connsiteX27" fmla="*/ 10280615 w 12192148"/>
                <a:gd name="connsiteY27" fmla="*/ 771049 h 1941773"/>
                <a:gd name="connsiteX28" fmla="*/ 10280615 w 12192148"/>
                <a:gd name="connsiteY28" fmla="*/ 190122 h 1941773"/>
                <a:gd name="connsiteX29" fmla="*/ 10789968 w 12192148"/>
                <a:gd name="connsiteY29" fmla="*/ 190122 h 1941773"/>
                <a:gd name="connsiteX30" fmla="*/ 10789968 w 12192148"/>
                <a:gd name="connsiteY30" fmla="*/ 697113 h 1941773"/>
                <a:gd name="connsiteX31" fmla="*/ 11168044 w 12192148"/>
                <a:gd name="connsiteY31" fmla="*/ 697113 h 1941773"/>
                <a:gd name="connsiteX32" fmla="*/ 11168044 w 12192148"/>
                <a:gd name="connsiteY32" fmla="*/ 1621315 h 1941773"/>
                <a:gd name="connsiteX33" fmla="*/ 11467354 w 12192148"/>
                <a:gd name="connsiteY33" fmla="*/ 1621315 h 1941773"/>
                <a:gd name="connsiteX34" fmla="*/ 11467354 w 12192148"/>
                <a:gd name="connsiteY34" fmla="*/ 1114324 h 1941773"/>
                <a:gd name="connsiteX35" fmla="*/ 11871686 w 12192148"/>
                <a:gd name="connsiteY35" fmla="*/ 1114324 h 1941773"/>
                <a:gd name="connsiteX36" fmla="*/ 11871686 w 12192148"/>
                <a:gd name="connsiteY36" fmla="*/ 348556 h 1941773"/>
                <a:gd name="connsiteX37" fmla="*/ 12192000 w 12192148"/>
                <a:gd name="connsiteY37" fmla="*/ 348556 h 1941773"/>
                <a:gd name="connsiteX38" fmla="*/ 12192000 w 12192148"/>
                <a:gd name="connsiteY38" fmla="*/ 1754103 h 1941773"/>
                <a:gd name="connsiteX39" fmla="*/ 12192000 w 12192148"/>
                <a:gd name="connsiteY39" fmla="*/ 1896676 h 1941773"/>
                <a:gd name="connsiteX40" fmla="*/ 12192148 w 12192148"/>
                <a:gd name="connsiteY40" fmla="*/ 1896676 h 1941773"/>
                <a:gd name="connsiteX41" fmla="*/ 12192148 w 12192148"/>
                <a:gd name="connsiteY41" fmla="*/ 1941773 h 1941773"/>
                <a:gd name="connsiteX42" fmla="*/ 0 w 12192148"/>
                <a:gd name="connsiteY42" fmla="*/ 1941773 h 1941773"/>
                <a:gd name="connsiteX43" fmla="*/ 0 w 12192148"/>
                <a:gd name="connsiteY43" fmla="*/ 1896676 h 1941773"/>
                <a:gd name="connsiteX44" fmla="*/ 0 w 12192148"/>
                <a:gd name="connsiteY44" fmla="*/ 1573784 h 1941773"/>
                <a:gd name="connsiteX45" fmla="*/ 112847 w 12192148"/>
                <a:gd name="connsiteY45" fmla="*/ 1573784 h 1941773"/>
                <a:gd name="connsiteX46" fmla="*/ 293106 w 12192148"/>
                <a:gd name="connsiteY46" fmla="*/ 1573784 h 1941773"/>
                <a:gd name="connsiteX47" fmla="*/ 293106 w 12192148"/>
                <a:gd name="connsiteY47" fmla="*/ 411930 h 1941773"/>
                <a:gd name="connsiteX48" fmla="*/ 655428 w 12192148"/>
                <a:gd name="connsiteY48" fmla="*/ 411930 h 1941773"/>
                <a:gd name="connsiteX49" fmla="*/ 655428 w 12192148"/>
                <a:gd name="connsiteY49" fmla="*/ 1373100 h 1941773"/>
                <a:gd name="connsiteX50" fmla="*/ 791956 w 12192148"/>
                <a:gd name="connsiteY50" fmla="*/ 1188260 h 1941773"/>
                <a:gd name="connsiteX51" fmla="*/ 954739 w 12192148"/>
                <a:gd name="connsiteY51" fmla="*/ 1399506 h 1941773"/>
                <a:gd name="connsiteX52" fmla="*/ 1101768 w 12192148"/>
                <a:gd name="connsiteY52" fmla="*/ 1188260 h 1941773"/>
                <a:gd name="connsiteX53" fmla="*/ 1264551 w 12192148"/>
                <a:gd name="connsiteY53" fmla="*/ 1399506 h 1941773"/>
                <a:gd name="connsiteX54" fmla="*/ 1411580 w 12192148"/>
                <a:gd name="connsiteY54" fmla="*/ 1188260 h 1941773"/>
                <a:gd name="connsiteX55" fmla="*/ 1574363 w 12192148"/>
                <a:gd name="connsiteY55" fmla="*/ 1399506 h 1941773"/>
                <a:gd name="connsiteX56" fmla="*/ 1574363 w 12192148"/>
                <a:gd name="connsiteY56" fmla="*/ 1447036 h 1941773"/>
                <a:gd name="connsiteX57" fmla="*/ 1721393 w 12192148"/>
                <a:gd name="connsiteY57" fmla="*/ 1447036 h 1941773"/>
                <a:gd name="connsiteX58" fmla="*/ 1721393 w 12192148"/>
                <a:gd name="connsiteY58" fmla="*/ 1299164 h 1941773"/>
                <a:gd name="connsiteX59" fmla="*/ 1537606 w 12192148"/>
                <a:gd name="connsiteY59" fmla="*/ 1072074 h 1941773"/>
                <a:gd name="connsiteX60" fmla="*/ 1721393 w 12192148"/>
                <a:gd name="connsiteY60" fmla="*/ 844985 h 1941773"/>
                <a:gd name="connsiteX61" fmla="*/ 1721393 w 12192148"/>
                <a:gd name="connsiteY61" fmla="*/ 586208 h 1941773"/>
                <a:gd name="connsiteX62" fmla="*/ 1815912 w 12192148"/>
                <a:gd name="connsiteY62" fmla="*/ 586208 h 1941773"/>
                <a:gd name="connsiteX63" fmla="*/ 1815912 w 12192148"/>
                <a:gd name="connsiteY63" fmla="*/ 844985 h 1941773"/>
                <a:gd name="connsiteX64" fmla="*/ 1999699 w 12192148"/>
                <a:gd name="connsiteY64" fmla="*/ 1072074 h 1941773"/>
                <a:gd name="connsiteX65" fmla="*/ 1815912 w 12192148"/>
                <a:gd name="connsiteY65" fmla="*/ 1299164 h 1941773"/>
                <a:gd name="connsiteX66" fmla="*/ 1815912 w 12192148"/>
                <a:gd name="connsiteY66" fmla="*/ 1447036 h 1941773"/>
                <a:gd name="connsiteX67" fmla="*/ 1941937 w 12192148"/>
                <a:gd name="connsiteY67" fmla="*/ 1447036 h 1941773"/>
                <a:gd name="connsiteX68" fmla="*/ 1941937 w 12192148"/>
                <a:gd name="connsiteY68" fmla="*/ 1293883 h 1941773"/>
                <a:gd name="connsiteX69" fmla="*/ 2099469 w 12192148"/>
                <a:gd name="connsiteY69" fmla="*/ 1293883 h 1941773"/>
                <a:gd name="connsiteX70" fmla="*/ 2099469 w 12192148"/>
                <a:gd name="connsiteY70" fmla="*/ 1093199 h 1941773"/>
                <a:gd name="connsiteX71" fmla="*/ 2440788 w 12192148"/>
                <a:gd name="connsiteY71" fmla="*/ 1093199 h 1941773"/>
                <a:gd name="connsiteX72" fmla="*/ 2440788 w 12192148"/>
                <a:gd name="connsiteY72" fmla="*/ 517553 h 1941773"/>
                <a:gd name="connsiteX73" fmla="*/ 2897630 w 12192148"/>
                <a:gd name="connsiteY73" fmla="*/ 517553 h 1941773"/>
                <a:gd name="connsiteX74" fmla="*/ 2897630 w 12192148"/>
                <a:gd name="connsiteY74" fmla="*/ 1103761 h 1941773"/>
                <a:gd name="connsiteX75" fmla="*/ 3364974 w 12192148"/>
                <a:gd name="connsiteY75" fmla="*/ 1103761 h 1941773"/>
                <a:gd name="connsiteX76" fmla="*/ 3364974 w 12192148"/>
                <a:gd name="connsiteY76" fmla="*/ 739362 h 1941773"/>
                <a:gd name="connsiteX77" fmla="*/ 3879577 w 12192148"/>
                <a:gd name="connsiteY77" fmla="*/ 739362 h 1941773"/>
                <a:gd name="connsiteX78" fmla="*/ 3879577 w 12192148"/>
                <a:gd name="connsiteY78" fmla="*/ 1093199 h 1941773"/>
                <a:gd name="connsiteX79" fmla="*/ 4268157 w 12192148"/>
                <a:gd name="connsiteY79" fmla="*/ 1093199 h 1941773"/>
                <a:gd name="connsiteX80" fmla="*/ 4268157 w 12192148"/>
                <a:gd name="connsiteY80" fmla="*/ 924202 h 1941773"/>
                <a:gd name="connsiteX81" fmla="*/ 4530710 w 12192148"/>
                <a:gd name="connsiteY81" fmla="*/ 929483 h 1941773"/>
                <a:gd name="connsiteX82" fmla="*/ 4530710 w 12192148"/>
                <a:gd name="connsiteY82" fmla="*/ 781611 h 1941773"/>
                <a:gd name="connsiteX83" fmla="*/ 4798513 w 12192148"/>
                <a:gd name="connsiteY83" fmla="*/ 781611 h 1941773"/>
                <a:gd name="connsiteX84" fmla="*/ 4798513 w 12192148"/>
                <a:gd name="connsiteY84" fmla="*/ 918921 h 1941773"/>
                <a:gd name="connsiteX85" fmla="*/ 5055815 w 12192148"/>
                <a:gd name="connsiteY85" fmla="*/ 918921 h 1941773"/>
                <a:gd name="connsiteX86" fmla="*/ 5055815 w 12192148"/>
                <a:gd name="connsiteY86" fmla="*/ 765768 h 1941773"/>
                <a:gd name="connsiteX87" fmla="*/ 5307865 w 12192148"/>
                <a:gd name="connsiteY87" fmla="*/ 771049 h 1941773"/>
                <a:gd name="connsiteX88" fmla="*/ 5307865 w 12192148"/>
                <a:gd name="connsiteY88" fmla="*/ 0 h 1941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2192148" h="1941773">
                  <a:moveTo>
                    <a:pt x="5307865" y="0"/>
                  </a:moveTo>
                  <a:cubicBezTo>
                    <a:pt x="5307865" y="0"/>
                    <a:pt x="5307865" y="0"/>
                    <a:pt x="5817217" y="0"/>
                  </a:cubicBezTo>
                  <a:cubicBezTo>
                    <a:pt x="5817217" y="0"/>
                    <a:pt x="5817217" y="0"/>
                    <a:pt x="5817217" y="697113"/>
                  </a:cubicBezTo>
                  <a:cubicBezTo>
                    <a:pt x="5817217" y="697113"/>
                    <a:pt x="5817217" y="697113"/>
                    <a:pt x="6190042" y="697113"/>
                  </a:cubicBezTo>
                  <a:cubicBezTo>
                    <a:pt x="6190042" y="697113"/>
                    <a:pt x="6190042" y="697113"/>
                    <a:pt x="6190042" y="1325570"/>
                  </a:cubicBezTo>
                  <a:cubicBezTo>
                    <a:pt x="6190042" y="1325570"/>
                    <a:pt x="6190042" y="1325570"/>
                    <a:pt x="6489353" y="1325570"/>
                  </a:cubicBezTo>
                  <a:cubicBezTo>
                    <a:pt x="6489353" y="1325570"/>
                    <a:pt x="6489353" y="1325570"/>
                    <a:pt x="6489353" y="1114324"/>
                  </a:cubicBezTo>
                  <a:cubicBezTo>
                    <a:pt x="6489353" y="1114324"/>
                    <a:pt x="6489353" y="1114324"/>
                    <a:pt x="6898935" y="1114324"/>
                  </a:cubicBezTo>
                  <a:cubicBezTo>
                    <a:pt x="6898935" y="1114324"/>
                    <a:pt x="6898935" y="1114324"/>
                    <a:pt x="6898935" y="348556"/>
                  </a:cubicBezTo>
                  <a:cubicBezTo>
                    <a:pt x="6898935" y="348556"/>
                    <a:pt x="6898935" y="348556"/>
                    <a:pt x="7219249" y="348556"/>
                  </a:cubicBezTo>
                  <a:cubicBezTo>
                    <a:pt x="7219249" y="348556"/>
                    <a:pt x="7219249" y="348556"/>
                    <a:pt x="7219249" y="1093199"/>
                  </a:cubicBezTo>
                  <a:cubicBezTo>
                    <a:pt x="7219249" y="1093199"/>
                    <a:pt x="7219249" y="1093199"/>
                    <a:pt x="7413539" y="1093199"/>
                  </a:cubicBezTo>
                  <a:cubicBezTo>
                    <a:pt x="7413539" y="1093199"/>
                    <a:pt x="7413539" y="1093199"/>
                    <a:pt x="7413539" y="517553"/>
                  </a:cubicBezTo>
                  <a:cubicBezTo>
                    <a:pt x="7413539" y="517553"/>
                    <a:pt x="7413539" y="517553"/>
                    <a:pt x="7875631" y="517553"/>
                  </a:cubicBezTo>
                  <a:cubicBezTo>
                    <a:pt x="7875631" y="517553"/>
                    <a:pt x="7875631" y="517553"/>
                    <a:pt x="7875631" y="1103761"/>
                  </a:cubicBezTo>
                  <a:cubicBezTo>
                    <a:pt x="7875631" y="1103761"/>
                    <a:pt x="7875631" y="1103761"/>
                    <a:pt x="8342975" y="1103761"/>
                  </a:cubicBezTo>
                  <a:cubicBezTo>
                    <a:pt x="8342975" y="1103761"/>
                    <a:pt x="8342975" y="1103761"/>
                    <a:pt x="8342975" y="739362"/>
                  </a:cubicBezTo>
                  <a:cubicBezTo>
                    <a:pt x="8342975" y="739362"/>
                    <a:pt x="8342975" y="739362"/>
                    <a:pt x="8852328" y="739362"/>
                  </a:cubicBezTo>
                  <a:cubicBezTo>
                    <a:pt x="8852328" y="739362"/>
                    <a:pt x="8852328" y="739362"/>
                    <a:pt x="8852328" y="1093199"/>
                  </a:cubicBezTo>
                  <a:cubicBezTo>
                    <a:pt x="8852328" y="1093199"/>
                    <a:pt x="8852328" y="1093199"/>
                    <a:pt x="9240906" y="1093199"/>
                  </a:cubicBezTo>
                  <a:cubicBezTo>
                    <a:pt x="9240906" y="1093199"/>
                    <a:pt x="9240906" y="1093199"/>
                    <a:pt x="9240906" y="924202"/>
                  </a:cubicBezTo>
                  <a:cubicBezTo>
                    <a:pt x="9240906" y="924202"/>
                    <a:pt x="9240906" y="924202"/>
                    <a:pt x="9503459" y="929483"/>
                  </a:cubicBezTo>
                  <a:cubicBezTo>
                    <a:pt x="9503459" y="929483"/>
                    <a:pt x="9503459" y="929483"/>
                    <a:pt x="9503459" y="781611"/>
                  </a:cubicBezTo>
                  <a:cubicBezTo>
                    <a:pt x="9503459" y="781611"/>
                    <a:pt x="9503459" y="781611"/>
                    <a:pt x="9771263" y="781611"/>
                  </a:cubicBezTo>
                  <a:cubicBezTo>
                    <a:pt x="9771263" y="781611"/>
                    <a:pt x="9771263" y="781611"/>
                    <a:pt x="9771263" y="918921"/>
                  </a:cubicBezTo>
                  <a:cubicBezTo>
                    <a:pt x="9771263" y="918921"/>
                    <a:pt x="9771263" y="918921"/>
                    <a:pt x="10028565" y="918921"/>
                  </a:cubicBezTo>
                  <a:cubicBezTo>
                    <a:pt x="10028565" y="918921"/>
                    <a:pt x="10028565" y="918921"/>
                    <a:pt x="10028565" y="765768"/>
                  </a:cubicBezTo>
                  <a:cubicBezTo>
                    <a:pt x="10028565" y="765768"/>
                    <a:pt x="10028565" y="765768"/>
                    <a:pt x="10280615" y="771049"/>
                  </a:cubicBezTo>
                  <a:cubicBezTo>
                    <a:pt x="10280615" y="771049"/>
                    <a:pt x="10280615" y="771049"/>
                    <a:pt x="10280615" y="190122"/>
                  </a:cubicBezTo>
                  <a:cubicBezTo>
                    <a:pt x="10280615" y="190122"/>
                    <a:pt x="10280615" y="190122"/>
                    <a:pt x="10789968" y="190122"/>
                  </a:cubicBezTo>
                  <a:cubicBezTo>
                    <a:pt x="10789968" y="190122"/>
                    <a:pt x="10789968" y="190122"/>
                    <a:pt x="10789968" y="697113"/>
                  </a:cubicBezTo>
                  <a:cubicBezTo>
                    <a:pt x="10789968" y="697113"/>
                    <a:pt x="10789968" y="697113"/>
                    <a:pt x="11168044" y="697113"/>
                  </a:cubicBezTo>
                  <a:cubicBezTo>
                    <a:pt x="11168044" y="697113"/>
                    <a:pt x="11168044" y="697113"/>
                    <a:pt x="11168044" y="1621315"/>
                  </a:cubicBezTo>
                  <a:cubicBezTo>
                    <a:pt x="11168044" y="1621315"/>
                    <a:pt x="11168044" y="1621315"/>
                    <a:pt x="11467354" y="1621315"/>
                  </a:cubicBezTo>
                  <a:cubicBezTo>
                    <a:pt x="11467354" y="1621315"/>
                    <a:pt x="11467354" y="1621315"/>
                    <a:pt x="11467354" y="1114324"/>
                  </a:cubicBezTo>
                  <a:cubicBezTo>
                    <a:pt x="11467354" y="1114324"/>
                    <a:pt x="11467354" y="1114324"/>
                    <a:pt x="11871686" y="1114324"/>
                  </a:cubicBezTo>
                  <a:cubicBezTo>
                    <a:pt x="11871686" y="1114324"/>
                    <a:pt x="11871686" y="1114324"/>
                    <a:pt x="11871686" y="348556"/>
                  </a:cubicBezTo>
                  <a:cubicBezTo>
                    <a:pt x="11871686" y="348556"/>
                    <a:pt x="11871686" y="348556"/>
                    <a:pt x="12192000" y="348556"/>
                  </a:cubicBezTo>
                  <a:cubicBezTo>
                    <a:pt x="12192000" y="348556"/>
                    <a:pt x="12192000" y="348556"/>
                    <a:pt x="12192000" y="1754103"/>
                  </a:cubicBezTo>
                  <a:lnTo>
                    <a:pt x="12192000" y="1896676"/>
                  </a:lnTo>
                  <a:lnTo>
                    <a:pt x="12192148" y="1896676"/>
                  </a:lnTo>
                  <a:lnTo>
                    <a:pt x="12192148" y="1941773"/>
                  </a:lnTo>
                  <a:lnTo>
                    <a:pt x="0" y="1941773"/>
                  </a:lnTo>
                  <a:lnTo>
                    <a:pt x="0" y="1896676"/>
                  </a:lnTo>
                  <a:lnTo>
                    <a:pt x="0" y="1573784"/>
                  </a:lnTo>
                  <a:lnTo>
                    <a:pt x="112847" y="1573784"/>
                  </a:lnTo>
                  <a:cubicBezTo>
                    <a:pt x="165111" y="1573784"/>
                    <a:pt x="224842" y="1573784"/>
                    <a:pt x="293106" y="1573784"/>
                  </a:cubicBezTo>
                  <a:cubicBezTo>
                    <a:pt x="293106" y="1573784"/>
                    <a:pt x="293106" y="1573784"/>
                    <a:pt x="293106" y="411930"/>
                  </a:cubicBezTo>
                  <a:cubicBezTo>
                    <a:pt x="293106" y="411930"/>
                    <a:pt x="293106" y="411930"/>
                    <a:pt x="655428" y="411930"/>
                  </a:cubicBezTo>
                  <a:cubicBezTo>
                    <a:pt x="655428" y="411930"/>
                    <a:pt x="655428" y="411930"/>
                    <a:pt x="655428" y="1373100"/>
                  </a:cubicBezTo>
                  <a:cubicBezTo>
                    <a:pt x="676433" y="1315008"/>
                    <a:pt x="734194" y="1188260"/>
                    <a:pt x="791956" y="1188260"/>
                  </a:cubicBezTo>
                  <a:cubicBezTo>
                    <a:pt x="875973" y="1188260"/>
                    <a:pt x="954739" y="1399506"/>
                    <a:pt x="954739" y="1399506"/>
                  </a:cubicBezTo>
                  <a:cubicBezTo>
                    <a:pt x="954739" y="1399506"/>
                    <a:pt x="1023002" y="1188260"/>
                    <a:pt x="1101768" y="1188260"/>
                  </a:cubicBezTo>
                  <a:cubicBezTo>
                    <a:pt x="1180534" y="1188260"/>
                    <a:pt x="1264551" y="1399506"/>
                    <a:pt x="1264551" y="1399506"/>
                  </a:cubicBezTo>
                  <a:cubicBezTo>
                    <a:pt x="1264551" y="1399506"/>
                    <a:pt x="1332815" y="1188260"/>
                    <a:pt x="1411580" y="1188260"/>
                  </a:cubicBezTo>
                  <a:cubicBezTo>
                    <a:pt x="1490347" y="1188260"/>
                    <a:pt x="1574363" y="1399506"/>
                    <a:pt x="1574363" y="1399506"/>
                  </a:cubicBezTo>
                  <a:cubicBezTo>
                    <a:pt x="1574363" y="1399506"/>
                    <a:pt x="1574363" y="1399506"/>
                    <a:pt x="1574363" y="1447036"/>
                  </a:cubicBezTo>
                  <a:cubicBezTo>
                    <a:pt x="1574363" y="1447036"/>
                    <a:pt x="1574363" y="1447036"/>
                    <a:pt x="1721393" y="1447036"/>
                  </a:cubicBezTo>
                  <a:cubicBezTo>
                    <a:pt x="1721393" y="1447036"/>
                    <a:pt x="1721393" y="1447036"/>
                    <a:pt x="1721393" y="1299164"/>
                  </a:cubicBezTo>
                  <a:cubicBezTo>
                    <a:pt x="1616372" y="1278040"/>
                    <a:pt x="1537606" y="1182979"/>
                    <a:pt x="1537606" y="1072074"/>
                  </a:cubicBezTo>
                  <a:cubicBezTo>
                    <a:pt x="1537606" y="961170"/>
                    <a:pt x="1616372" y="866110"/>
                    <a:pt x="1721393" y="844985"/>
                  </a:cubicBezTo>
                  <a:cubicBezTo>
                    <a:pt x="1721393" y="844985"/>
                    <a:pt x="1721393" y="844985"/>
                    <a:pt x="1721393" y="586208"/>
                  </a:cubicBezTo>
                  <a:cubicBezTo>
                    <a:pt x="1721393" y="586208"/>
                    <a:pt x="1721393" y="586208"/>
                    <a:pt x="1815912" y="586208"/>
                  </a:cubicBezTo>
                  <a:cubicBezTo>
                    <a:pt x="1815912" y="586208"/>
                    <a:pt x="1815912" y="586208"/>
                    <a:pt x="1815912" y="844985"/>
                  </a:cubicBezTo>
                  <a:cubicBezTo>
                    <a:pt x="1920933" y="866110"/>
                    <a:pt x="1999699" y="961170"/>
                    <a:pt x="1999699" y="1072074"/>
                  </a:cubicBezTo>
                  <a:cubicBezTo>
                    <a:pt x="1999699" y="1188260"/>
                    <a:pt x="1920933" y="1278040"/>
                    <a:pt x="1815912" y="1299164"/>
                  </a:cubicBezTo>
                  <a:cubicBezTo>
                    <a:pt x="1815912" y="1299164"/>
                    <a:pt x="1815912" y="1299164"/>
                    <a:pt x="1815912" y="1447036"/>
                  </a:cubicBezTo>
                  <a:cubicBezTo>
                    <a:pt x="1815912" y="1447036"/>
                    <a:pt x="1815912" y="1447036"/>
                    <a:pt x="1941937" y="1447036"/>
                  </a:cubicBezTo>
                  <a:cubicBezTo>
                    <a:pt x="1941937" y="1447036"/>
                    <a:pt x="1941937" y="1447036"/>
                    <a:pt x="1941937" y="1293883"/>
                  </a:cubicBezTo>
                  <a:cubicBezTo>
                    <a:pt x="1941937" y="1293883"/>
                    <a:pt x="1941937" y="1293883"/>
                    <a:pt x="2099469" y="1293883"/>
                  </a:cubicBezTo>
                  <a:cubicBezTo>
                    <a:pt x="2099469" y="1293883"/>
                    <a:pt x="2099469" y="1293883"/>
                    <a:pt x="2099469" y="1093199"/>
                  </a:cubicBezTo>
                  <a:cubicBezTo>
                    <a:pt x="2099469" y="1093199"/>
                    <a:pt x="2099469" y="1093199"/>
                    <a:pt x="2440788" y="1093199"/>
                  </a:cubicBezTo>
                  <a:cubicBezTo>
                    <a:pt x="2440788" y="1093199"/>
                    <a:pt x="2440788" y="1093199"/>
                    <a:pt x="2440788" y="517553"/>
                  </a:cubicBezTo>
                  <a:cubicBezTo>
                    <a:pt x="2440788" y="517553"/>
                    <a:pt x="2440788" y="517553"/>
                    <a:pt x="2897630" y="517553"/>
                  </a:cubicBezTo>
                  <a:cubicBezTo>
                    <a:pt x="2897630" y="517553"/>
                    <a:pt x="2897630" y="517553"/>
                    <a:pt x="2897630" y="1103761"/>
                  </a:cubicBezTo>
                  <a:cubicBezTo>
                    <a:pt x="2897630" y="1103761"/>
                    <a:pt x="2897630" y="1103761"/>
                    <a:pt x="3364974" y="1103761"/>
                  </a:cubicBezTo>
                  <a:cubicBezTo>
                    <a:pt x="3364974" y="1103761"/>
                    <a:pt x="3364974" y="1103761"/>
                    <a:pt x="3364974" y="739362"/>
                  </a:cubicBezTo>
                  <a:cubicBezTo>
                    <a:pt x="3364974" y="739362"/>
                    <a:pt x="3364974" y="739362"/>
                    <a:pt x="3879577" y="739362"/>
                  </a:cubicBezTo>
                  <a:cubicBezTo>
                    <a:pt x="3879577" y="739362"/>
                    <a:pt x="3879577" y="739362"/>
                    <a:pt x="3879577" y="1093199"/>
                  </a:cubicBezTo>
                  <a:cubicBezTo>
                    <a:pt x="3879577" y="1093199"/>
                    <a:pt x="3879577" y="1093199"/>
                    <a:pt x="4268157" y="1093199"/>
                  </a:cubicBezTo>
                  <a:cubicBezTo>
                    <a:pt x="4268157" y="1093199"/>
                    <a:pt x="4268157" y="1093199"/>
                    <a:pt x="4268157" y="924202"/>
                  </a:cubicBezTo>
                  <a:cubicBezTo>
                    <a:pt x="4268157" y="924202"/>
                    <a:pt x="4268157" y="924202"/>
                    <a:pt x="4530710" y="929483"/>
                  </a:cubicBezTo>
                  <a:cubicBezTo>
                    <a:pt x="4530710" y="929483"/>
                    <a:pt x="4530710" y="929483"/>
                    <a:pt x="4530710" y="781611"/>
                  </a:cubicBezTo>
                  <a:cubicBezTo>
                    <a:pt x="4530710" y="781611"/>
                    <a:pt x="4530710" y="781611"/>
                    <a:pt x="4798513" y="781611"/>
                  </a:cubicBezTo>
                  <a:cubicBezTo>
                    <a:pt x="4798513" y="781611"/>
                    <a:pt x="4798513" y="781611"/>
                    <a:pt x="4798513" y="918921"/>
                  </a:cubicBezTo>
                  <a:cubicBezTo>
                    <a:pt x="4798513" y="918921"/>
                    <a:pt x="4798513" y="918921"/>
                    <a:pt x="5055815" y="918921"/>
                  </a:cubicBezTo>
                  <a:cubicBezTo>
                    <a:pt x="5055815" y="918921"/>
                    <a:pt x="5055815" y="918921"/>
                    <a:pt x="5055815" y="765768"/>
                  </a:cubicBezTo>
                  <a:cubicBezTo>
                    <a:pt x="5055815" y="765768"/>
                    <a:pt x="5055815" y="765768"/>
                    <a:pt x="5307865" y="771049"/>
                  </a:cubicBezTo>
                  <a:cubicBezTo>
                    <a:pt x="5307865" y="771049"/>
                    <a:pt x="5307865" y="771049"/>
                    <a:pt x="5307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F659574A-FD5D-45B5-9E28-672B9381EC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9069" y="5898618"/>
              <a:ext cx="6112783" cy="973548"/>
            </a:xfrm>
            <a:custGeom>
              <a:avLst/>
              <a:gdLst>
                <a:gd name="connsiteX0" fmla="*/ 5307865 w 12192148"/>
                <a:gd name="connsiteY0" fmla="*/ 0 h 1941773"/>
                <a:gd name="connsiteX1" fmla="*/ 5817217 w 12192148"/>
                <a:gd name="connsiteY1" fmla="*/ 0 h 1941773"/>
                <a:gd name="connsiteX2" fmla="*/ 5817217 w 12192148"/>
                <a:gd name="connsiteY2" fmla="*/ 697113 h 1941773"/>
                <a:gd name="connsiteX3" fmla="*/ 6190042 w 12192148"/>
                <a:gd name="connsiteY3" fmla="*/ 697113 h 1941773"/>
                <a:gd name="connsiteX4" fmla="*/ 6190042 w 12192148"/>
                <a:gd name="connsiteY4" fmla="*/ 1325570 h 1941773"/>
                <a:gd name="connsiteX5" fmla="*/ 6489353 w 12192148"/>
                <a:gd name="connsiteY5" fmla="*/ 1325570 h 1941773"/>
                <a:gd name="connsiteX6" fmla="*/ 6489353 w 12192148"/>
                <a:gd name="connsiteY6" fmla="*/ 1114324 h 1941773"/>
                <a:gd name="connsiteX7" fmla="*/ 6898935 w 12192148"/>
                <a:gd name="connsiteY7" fmla="*/ 1114324 h 1941773"/>
                <a:gd name="connsiteX8" fmla="*/ 6898935 w 12192148"/>
                <a:gd name="connsiteY8" fmla="*/ 348556 h 1941773"/>
                <a:gd name="connsiteX9" fmla="*/ 7219249 w 12192148"/>
                <a:gd name="connsiteY9" fmla="*/ 348556 h 1941773"/>
                <a:gd name="connsiteX10" fmla="*/ 7219249 w 12192148"/>
                <a:gd name="connsiteY10" fmla="*/ 1093199 h 1941773"/>
                <a:gd name="connsiteX11" fmla="*/ 7413539 w 12192148"/>
                <a:gd name="connsiteY11" fmla="*/ 1093199 h 1941773"/>
                <a:gd name="connsiteX12" fmla="*/ 7413539 w 12192148"/>
                <a:gd name="connsiteY12" fmla="*/ 517553 h 1941773"/>
                <a:gd name="connsiteX13" fmla="*/ 7875631 w 12192148"/>
                <a:gd name="connsiteY13" fmla="*/ 517553 h 1941773"/>
                <a:gd name="connsiteX14" fmla="*/ 7875631 w 12192148"/>
                <a:gd name="connsiteY14" fmla="*/ 1103761 h 1941773"/>
                <a:gd name="connsiteX15" fmla="*/ 8342975 w 12192148"/>
                <a:gd name="connsiteY15" fmla="*/ 1103761 h 1941773"/>
                <a:gd name="connsiteX16" fmla="*/ 8342975 w 12192148"/>
                <a:gd name="connsiteY16" fmla="*/ 739362 h 1941773"/>
                <a:gd name="connsiteX17" fmla="*/ 8852328 w 12192148"/>
                <a:gd name="connsiteY17" fmla="*/ 739362 h 1941773"/>
                <a:gd name="connsiteX18" fmla="*/ 8852328 w 12192148"/>
                <a:gd name="connsiteY18" fmla="*/ 1093199 h 1941773"/>
                <a:gd name="connsiteX19" fmla="*/ 9240906 w 12192148"/>
                <a:gd name="connsiteY19" fmla="*/ 1093199 h 1941773"/>
                <a:gd name="connsiteX20" fmla="*/ 9240906 w 12192148"/>
                <a:gd name="connsiteY20" fmla="*/ 924202 h 1941773"/>
                <a:gd name="connsiteX21" fmla="*/ 9503459 w 12192148"/>
                <a:gd name="connsiteY21" fmla="*/ 929483 h 1941773"/>
                <a:gd name="connsiteX22" fmla="*/ 9503459 w 12192148"/>
                <a:gd name="connsiteY22" fmla="*/ 781611 h 1941773"/>
                <a:gd name="connsiteX23" fmla="*/ 9771263 w 12192148"/>
                <a:gd name="connsiteY23" fmla="*/ 781611 h 1941773"/>
                <a:gd name="connsiteX24" fmla="*/ 9771263 w 12192148"/>
                <a:gd name="connsiteY24" fmla="*/ 918921 h 1941773"/>
                <a:gd name="connsiteX25" fmla="*/ 10028565 w 12192148"/>
                <a:gd name="connsiteY25" fmla="*/ 918921 h 1941773"/>
                <a:gd name="connsiteX26" fmla="*/ 10028565 w 12192148"/>
                <a:gd name="connsiteY26" fmla="*/ 765768 h 1941773"/>
                <a:gd name="connsiteX27" fmla="*/ 10280615 w 12192148"/>
                <a:gd name="connsiteY27" fmla="*/ 771049 h 1941773"/>
                <a:gd name="connsiteX28" fmla="*/ 10280615 w 12192148"/>
                <a:gd name="connsiteY28" fmla="*/ 190122 h 1941773"/>
                <a:gd name="connsiteX29" fmla="*/ 10789968 w 12192148"/>
                <a:gd name="connsiteY29" fmla="*/ 190122 h 1941773"/>
                <a:gd name="connsiteX30" fmla="*/ 10789968 w 12192148"/>
                <a:gd name="connsiteY30" fmla="*/ 697113 h 1941773"/>
                <a:gd name="connsiteX31" fmla="*/ 11168044 w 12192148"/>
                <a:gd name="connsiteY31" fmla="*/ 697113 h 1941773"/>
                <a:gd name="connsiteX32" fmla="*/ 11168044 w 12192148"/>
                <a:gd name="connsiteY32" fmla="*/ 1621315 h 1941773"/>
                <a:gd name="connsiteX33" fmla="*/ 11467354 w 12192148"/>
                <a:gd name="connsiteY33" fmla="*/ 1621315 h 1941773"/>
                <a:gd name="connsiteX34" fmla="*/ 11467354 w 12192148"/>
                <a:gd name="connsiteY34" fmla="*/ 1114324 h 1941773"/>
                <a:gd name="connsiteX35" fmla="*/ 11871686 w 12192148"/>
                <a:gd name="connsiteY35" fmla="*/ 1114324 h 1941773"/>
                <a:gd name="connsiteX36" fmla="*/ 11871686 w 12192148"/>
                <a:gd name="connsiteY36" fmla="*/ 348556 h 1941773"/>
                <a:gd name="connsiteX37" fmla="*/ 12192000 w 12192148"/>
                <a:gd name="connsiteY37" fmla="*/ 348556 h 1941773"/>
                <a:gd name="connsiteX38" fmla="*/ 12192000 w 12192148"/>
                <a:gd name="connsiteY38" fmla="*/ 1754103 h 1941773"/>
                <a:gd name="connsiteX39" fmla="*/ 12192000 w 12192148"/>
                <a:gd name="connsiteY39" fmla="*/ 1896676 h 1941773"/>
                <a:gd name="connsiteX40" fmla="*/ 12192148 w 12192148"/>
                <a:gd name="connsiteY40" fmla="*/ 1896676 h 1941773"/>
                <a:gd name="connsiteX41" fmla="*/ 12192148 w 12192148"/>
                <a:gd name="connsiteY41" fmla="*/ 1941773 h 1941773"/>
                <a:gd name="connsiteX42" fmla="*/ 0 w 12192148"/>
                <a:gd name="connsiteY42" fmla="*/ 1941773 h 1941773"/>
                <a:gd name="connsiteX43" fmla="*/ 0 w 12192148"/>
                <a:gd name="connsiteY43" fmla="*/ 1896676 h 1941773"/>
                <a:gd name="connsiteX44" fmla="*/ 0 w 12192148"/>
                <a:gd name="connsiteY44" fmla="*/ 1573784 h 1941773"/>
                <a:gd name="connsiteX45" fmla="*/ 112847 w 12192148"/>
                <a:gd name="connsiteY45" fmla="*/ 1573784 h 1941773"/>
                <a:gd name="connsiteX46" fmla="*/ 293106 w 12192148"/>
                <a:gd name="connsiteY46" fmla="*/ 1573784 h 1941773"/>
                <a:gd name="connsiteX47" fmla="*/ 293106 w 12192148"/>
                <a:gd name="connsiteY47" fmla="*/ 411930 h 1941773"/>
                <a:gd name="connsiteX48" fmla="*/ 655428 w 12192148"/>
                <a:gd name="connsiteY48" fmla="*/ 411930 h 1941773"/>
                <a:gd name="connsiteX49" fmla="*/ 655428 w 12192148"/>
                <a:gd name="connsiteY49" fmla="*/ 1373100 h 1941773"/>
                <a:gd name="connsiteX50" fmla="*/ 791956 w 12192148"/>
                <a:gd name="connsiteY50" fmla="*/ 1188260 h 1941773"/>
                <a:gd name="connsiteX51" fmla="*/ 954739 w 12192148"/>
                <a:gd name="connsiteY51" fmla="*/ 1399506 h 1941773"/>
                <a:gd name="connsiteX52" fmla="*/ 1101768 w 12192148"/>
                <a:gd name="connsiteY52" fmla="*/ 1188260 h 1941773"/>
                <a:gd name="connsiteX53" fmla="*/ 1264551 w 12192148"/>
                <a:gd name="connsiteY53" fmla="*/ 1399506 h 1941773"/>
                <a:gd name="connsiteX54" fmla="*/ 1411580 w 12192148"/>
                <a:gd name="connsiteY54" fmla="*/ 1188260 h 1941773"/>
                <a:gd name="connsiteX55" fmla="*/ 1574363 w 12192148"/>
                <a:gd name="connsiteY55" fmla="*/ 1399506 h 1941773"/>
                <a:gd name="connsiteX56" fmla="*/ 1574363 w 12192148"/>
                <a:gd name="connsiteY56" fmla="*/ 1447036 h 1941773"/>
                <a:gd name="connsiteX57" fmla="*/ 1721393 w 12192148"/>
                <a:gd name="connsiteY57" fmla="*/ 1447036 h 1941773"/>
                <a:gd name="connsiteX58" fmla="*/ 1721393 w 12192148"/>
                <a:gd name="connsiteY58" fmla="*/ 1299164 h 1941773"/>
                <a:gd name="connsiteX59" fmla="*/ 1537606 w 12192148"/>
                <a:gd name="connsiteY59" fmla="*/ 1072074 h 1941773"/>
                <a:gd name="connsiteX60" fmla="*/ 1721393 w 12192148"/>
                <a:gd name="connsiteY60" fmla="*/ 844985 h 1941773"/>
                <a:gd name="connsiteX61" fmla="*/ 1721393 w 12192148"/>
                <a:gd name="connsiteY61" fmla="*/ 586208 h 1941773"/>
                <a:gd name="connsiteX62" fmla="*/ 1815912 w 12192148"/>
                <a:gd name="connsiteY62" fmla="*/ 586208 h 1941773"/>
                <a:gd name="connsiteX63" fmla="*/ 1815912 w 12192148"/>
                <a:gd name="connsiteY63" fmla="*/ 844985 h 1941773"/>
                <a:gd name="connsiteX64" fmla="*/ 1999699 w 12192148"/>
                <a:gd name="connsiteY64" fmla="*/ 1072074 h 1941773"/>
                <a:gd name="connsiteX65" fmla="*/ 1815912 w 12192148"/>
                <a:gd name="connsiteY65" fmla="*/ 1299164 h 1941773"/>
                <a:gd name="connsiteX66" fmla="*/ 1815912 w 12192148"/>
                <a:gd name="connsiteY66" fmla="*/ 1447036 h 1941773"/>
                <a:gd name="connsiteX67" fmla="*/ 1941937 w 12192148"/>
                <a:gd name="connsiteY67" fmla="*/ 1447036 h 1941773"/>
                <a:gd name="connsiteX68" fmla="*/ 1941937 w 12192148"/>
                <a:gd name="connsiteY68" fmla="*/ 1293883 h 1941773"/>
                <a:gd name="connsiteX69" fmla="*/ 2099469 w 12192148"/>
                <a:gd name="connsiteY69" fmla="*/ 1293883 h 1941773"/>
                <a:gd name="connsiteX70" fmla="*/ 2099469 w 12192148"/>
                <a:gd name="connsiteY70" fmla="*/ 1093199 h 1941773"/>
                <a:gd name="connsiteX71" fmla="*/ 2440788 w 12192148"/>
                <a:gd name="connsiteY71" fmla="*/ 1093199 h 1941773"/>
                <a:gd name="connsiteX72" fmla="*/ 2440788 w 12192148"/>
                <a:gd name="connsiteY72" fmla="*/ 517553 h 1941773"/>
                <a:gd name="connsiteX73" fmla="*/ 2897630 w 12192148"/>
                <a:gd name="connsiteY73" fmla="*/ 517553 h 1941773"/>
                <a:gd name="connsiteX74" fmla="*/ 2897630 w 12192148"/>
                <a:gd name="connsiteY74" fmla="*/ 1103761 h 1941773"/>
                <a:gd name="connsiteX75" fmla="*/ 3364974 w 12192148"/>
                <a:gd name="connsiteY75" fmla="*/ 1103761 h 1941773"/>
                <a:gd name="connsiteX76" fmla="*/ 3364974 w 12192148"/>
                <a:gd name="connsiteY76" fmla="*/ 739362 h 1941773"/>
                <a:gd name="connsiteX77" fmla="*/ 3879577 w 12192148"/>
                <a:gd name="connsiteY77" fmla="*/ 739362 h 1941773"/>
                <a:gd name="connsiteX78" fmla="*/ 3879577 w 12192148"/>
                <a:gd name="connsiteY78" fmla="*/ 1093199 h 1941773"/>
                <a:gd name="connsiteX79" fmla="*/ 4268157 w 12192148"/>
                <a:gd name="connsiteY79" fmla="*/ 1093199 h 1941773"/>
                <a:gd name="connsiteX80" fmla="*/ 4268157 w 12192148"/>
                <a:gd name="connsiteY80" fmla="*/ 924202 h 1941773"/>
                <a:gd name="connsiteX81" fmla="*/ 4530710 w 12192148"/>
                <a:gd name="connsiteY81" fmla="*/ 929483 h 1941773"/>
                <a:gd name="connsiteX82" fmla="*/ 4530710 w 12192148"/>
                <a:gd name="connsiteY82" fmla="*/ 781611 h 1941773"/>
                <a:gd name="connsiteX83" fmla="*/ 4798513 w 12192148"/>
                <a:gd name="connsiteY83" fmla="*/ 781611 h 1941773"/>
                <a:gd name="connsiteX84" fmla="*/ 4798513 w 12192148"/>
                <a:gd name="connsiteY84" fmla="*/ 918921 h 1941773"/>
                <a:gd name="connsiteX85" fmla="*/ 5055815 w 12192148"/>
                <a:gd name="connsiteY85" fmla="*/ 918921 h 1941773"/>
                <a:gd name="connsiteX86" fmla="*/ 5055815 w 12192148"/>
                <a:gd name="connsiteY86" fmla="*/ 765768 h 1941773"/>
                <a:gd name="connsiteX87" fmla="*/ 5307865 w 12192148"/>
                <a:gd name="connsiteY87" fmla="*/ 771049 h 1941773"/>
                <a:gd name="connsiteX88" fmla="*/ 5307865 w 12192148"/>
                <a:gd name="connsiteY88" fmla="*/ 0 h 1941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2192148" h="1941773">
                  <a:moveTo>
                    <a:pt x="5307865" y="0"/>
                  </a:moveTo>
                  <a:cubicBezTo>
                    <a:pt x="5307865" y="0"/>
                    <a:pt x="5307865" y="0"/>
                    <a:pt x="5817217" y="0"/>
                  </a:cubicBezTo>
                  <a:cubicBezTo>
                    <a:pt x="5817217" y="0"/>
                    <a:pt x="5817217" y="0"/>
                    <a:pt x="5817217" y="697113"/>
                  </a:cubicBezTo>
                  <a:cubicBezTo>
                    <a:pt x="5817217" y="697113"/>
                    <a:pt x="5817217" y="697113"/>
                    <a:pt x="6190042" y="697113"/>
                  </a:cubicBezTo>
                  <a:cubicBezTo>
                    <a:pt x="6190042" y="697113"/>
                    <a:pt x="6190042" y="697113"/>
                    <a:pt x="6190042" y="1325570"/>
                  </a:cubicBezTo>
                  <a:cubicBezTo>
                    <a:pt x="6190042" y="1325570"/>
                    <a:pt x="6190042" y="1325570"/>
                    <a:pt x="6489353" y="1325570"/>
                  </a:cubicBezTo>
                  <a:cubicBezTo>
                    <a:pt x="6489353" y="1325570"/>
                    <a:pt x="6489353" y="1325570"/>
                    <a:pt x="6489353" y="1114324"/>
                  </a:cubicBezTo>
                  <a:cubicBezTo>
                    <a:pt x="6489353" y="1114324"/>
                    <a:pt x="6489353" y="1114324"/>
                    <a:pt x="6898935" y="1114324"/>
                  </a:cubicBezTo>
                  <a:cubicBezTo>
                    <a:pt x="6898935" y="1114324"/>
                    <a:pt x="6898935" y="1114324"/>
                    <a:pt x="6898935" y="348556"/>
                  </a:cubicBezTo>
                  <a:cubicBezTo>
                    <a:pt x="6898935" y="348556"/>
                    <a:pt x="6898935" y="348556"/>
                    <a:pt x="7219249" y="348556"/>
                  </a:cubicBezTo>
                  <a:cubicBezTo>
                    <a:pt x="7219249" y="348556"/>
                    <a:pt x="7219249" y="348556"/>
                    <a:pt x="7219249" y="1093199"/>
                  </a:cubicBezTo>
                  <a:cubicBezTo>
                    <a:pt x="7219249" y="1093199"/>
                    <a:pt x="7219249" y="1093199"/>
                    <a:pt x="7413539" y="1093199"/>
                  </a:cubicBezTo>
                  <a:cubicBezTo>
                    <a:pt x="7413539" y="1093199"/>
                    <a:pt x="7413539" y="1093199"/>
                    <a:pt x="7413539" y="517553"/>
                  </a:cubicBezTo>
                  <a:cubicBezTo>
                    <a:pt x="7413539" y="517553"/>
                    <a:pt x="7413539" y="517553"/>
                    <a:pt x="7875631" y="517553"/>
                  </a:cubicBezTo>
                  <a:cubicBezTo>
                    <a:pt x="7875631" y="517553"/>
                    <a:pt x="7875631" y="517553"/>
                    <a:pt x="7875631" y="1103761"/>
                  </a:cubicBezTo>
                  <a:cubicBezTo>
                    <a:pt x="7875631" y="1103761"/>
                    <a:pt x="7875631" y="1103761"/>
                    <a:pt x="8342975" y="1103761"/>
                  </a:cubicBezTo>
                  <a:cubicBezTo>
                    <a:pt x="8342975" y="1103761"/>
                    <a:pt x="8342975" y="1103761"/>
                    <a:pt x="8342975" y="739362"/>
                  </a:cubicBezTo>
                  <a:cubicBezTo>
                    <a:pt x="8342975" y="739362"/>
                    <a:pt x="8342975" y="739362"/>
                    <a:pt x="8852328" y="739362"/>
                  </a:cubicBezTo>
                  <a:cubicBezTo>
                    <a:pt x="8852328" y="739362"/>
                    <a:pt x="8852328" y="739362"/>
                    <a:pt x="8852328" y="1093199"/>
                  </a:cubicBezTo>
                  <a:cubicBezTo>
                    <a:pt x="8852328" y="1093199"/>
                    <a:pt x="8852328" y="1093199"/>
                    <a:pt x="9240906" y="1093199"/>
                  </a:cubicBezTo>
                  <a:cubicBezTo>
                    <a:pt x="9240906" y="1093199"/>
                    <a:pt x="9240906" y="1093199"/>
                    <a:pt x="9240906" y="924202"/>
                  </a:cubicBezTo>
                  <a:cubicBezTo>
                    <a:pt x="9240906" y="924202"/>
                    <a:pt x="9240906" y="924202"/>
                    <a:pt x="9503459" y="929483"/>
                  </a:cubicBezTo>
                  <a:cubicBezTo>
                    <a:pt x="9503459" y="929483"/>
                    <a:pt x="9503459" y="929483"/>
                    <a:pt x="9503459" y="781611"/>
                  </a:cubicBezTo>
                  <a:cubicBezTo>
                    <a:pt x="9503459" y="781611"/>
                    <a:pt x="9503459" y="781611"/>
                    <a:pt x="9771263" y="781611"/>
                  </a:cubicBezTo>
                  <a:cubicBezTo>
                    <a:pt x="9771263" y="781611"/>
                    <a:pt x="9771263" y="781611"/>
                    <a:pt x="9771263" y="918921"/>
                  </a:cubicBezTo>
                  <a:cubicBezTo>
                    <a:pt x="9771263" y="918921"/>
                    <a:pt x="9771263" y="918921"/>
                    <a:pt x="10028565" y="918921"/>
                  </a:cubicBezTo>
                  <a:cubicBezTo>
                    <a:pt x="10028565" y="918921"/>
                    <a:pt x="10028565" y="918921"/>
                    <a:pt x="10028565" y="765768"/>
                  </a:cubicBezTo>
                  <a:cubicBezTo>
                    <a:pt x="10028565" y="765768"/>
                    <a:pt x="10028565" y="765768"/>
                    <a:pt x="10280615" y="771049"/>
                  </a:cubicBezTo>
                  <a:cubicBezTo>
                    <a:pt x="10280615" y="771049"/>
                    <a:pt x="10280615" y="771049"/>
                    <a:pt x="10280615" y="190122"/>
                  </a:cubicBezTo>
                  <a:cubicBezTo>
                    <a:pt x="10280615" y="190122"/>
                    <a:pt x="10280615" y="190122"/>
                    <a:pt x="10789968" y="190122"/>
                  </a:cubicBezTo>
                  <a:cubicBezTo>
                    <a:pt x="10789968" y="190122"/>
                    <a:pt x="10789968" y="190122"/>
                    <a:pt x="10789968" y="697113"/>
                  </a:cubicBezTo>
                  <a:cubicBezTo>
                    <a:pt x="10789968" y="697113"/>
                    <a:pt x="10789968" y="697113"/>
                    <a:pt x="11168044" y="697113"/>
                  </a:cubicBezTo>
                  <a:cubicBezTo>
                    <a:pt x="11168044" y="697113"/>
                    <a:pt x="11168044" y="697113"/>
                    <a:pt x="11168044" y="1621315"/>
                  </a:cubicBezTo>
                  <a:cubicBezTo>
                    <a:pt x="11168044" y="1621315"/>
                    <a:pt x="11168044" y="1621315"/>
                    <a:pt x="11467354" y="1621315"/>
                  </a:cubicBezTo>
                  <a:cubicBezTo>
                    <a:pt x="11467354" y="1621315"/>
                    <a:pt x="11467354" y="1621315"/>
                    <a:pt x="11467354" y="1114324"/>
                  </a:cubicBezTo>
                  <a:cubicBezTo>
                    <a:pt x="11467354" y="1114324"/>
                    <a:pt x="11467354" y="1114324"/>
                    <a:pt x="11871686" y="1114324"/>
                  </a:cubicBezTo>
                  <a:cubicBezTo>
                    <a:pt x="11871686" y="1114324"/>
                    <a:pt x="11871686" y="1114324"/>
                    <a:pt x="11871686" y="348556"/>
                  </a:cubicBezTo>
                  <a:cubicBezTo>
                    <a:pt x="11871686" y="348556"/>
                    <a:pt x="11871686" y="348556"/>
                    <a:pt x="12192000" y="348556"/>
                  </a:cubicBezTo>
                  <a:cubicBezTo>
                    <a:pt x="12192000" y="348556"/>
                    <a:pt x="12192000" y="348556"/>
                    <a:pt x="12192000" y="1754103"/>
                  </a:cubicBezTo>
                  <a:lnTo>
                    <a:pt x="12192000" y="1896676"/>
                  </a:lnTo>
                  <a:lnTo>
                    <a:pt x="12192148" y="1896676"/>
                  </a:lnTo>
                  <a:lnTo>
                    <a:pt x="12192148" y="1941773"/>
                  </a:lnTo>
                  <a:lnTo>
                    <a:pt x="0" y="1941773"/>
                  </a:lnTo>
                  <a:lnTo>
                    <a:pt x="0" y="1896676"/>
                  </a:lnTo>
                  <a:lnTo>
                    <a:pt x="0" y="1573784"/>
                  </a:lnTo>
                  <a:lnTo>
                    <a:pt x="112847" y="1573784"/>
                  </a:lnTo>
                  <a:cubicBezTo>
                    <a:pt x="165111" y="1573784"/>
                    <a:pt x="224842" y="1573784"/>
                    <a:pt x="293106" y="1573784"/>
                  </a:cubicBezTo>
                  <a:cubicBezTo>
                    <a:pt x="293106" y="1573784"/>
                    <a:pt x="293106" y="1573784"/>
                    <a:pt x="293106" y="411930"/>
                  </a:cubicBezTo>
                  <a:cubicBezTo>
                    <a:pt x="293106" y="411930"/>
                    <a:pt x="293106" y="411930"/>
                    <a:pt x="655428" y="411930"/>
                  </a:cubicBezTo>
                  <a:cubicBezTo>
                    <a:pt x="655428" y="411930"/>
                    <a:pt x="655428" y="411930"/>
                    <a:pt x="655428" y="1373100"/>
                  </a:cubicBezTo>
                  <a:cubicBezTo>
                    <a:pt x="676433" y="1315008"/>
                    <a:pt x="734194" y="1188260"/>
                    <a:pt x="791956" y="1188260"/>
                  </a:cubicBezTo>
                  <a:cubicBezTo>
                    <a:pt x="875973" y="1188260"/>
                    <a:pt x="954739" y="1399506"/>
                    <a:pt x="954739" y="1399506"/>
                  </a:cubicBezTo>
                  <a:cubicBezTo>
                    <a:pt x="954739" y="1399506"/>
                    <a:pt x="1023002" y="1188260"/>
                    <a:pt x="1101768" y="1188260"/>
                  </a:cubicBezTo>
                  <a:cubicBezTo>
                    <a:pt x="1180534" y="1188260"/>
                    <a:pt x="1264551" y="1399506"/>
                    <a:pt x="1264551" y="1399506"/>
                  </a:cubicBezTo>
                  <a:cubicBezTo>
                    <a:pt x="1264551" y="1399506"/>
                    <a:pt x="1332815" y="1188260"/>
                    <a:pt x="1411580" y="1188260"/>
                  </a:cubicBezTo>
                  <a:cubicBezTo>
                    <a:pt x="1490347" y="1188260"/>
                    <a:pt x="1574363" y="1399506"/>
                    <a:pt x="1574363" y="1399506"/>
                  </a:cubicBezTo>
                  <a:cubicBezTo>
                    <a:pt x="1574363" y="1399506"/>
                    <a:pt x="1574363" y="1399506"/>
                    <a:pt x="1574363" y="1447036"/>
                  </a:cubicBezTo>
                  <a:cubicBezTo>
                    <a:pt x="1574363" y="1447036"/>
                    <a:pt x="1574363" y="1447036"/>
                    <a:pt x="1721393" y="1447036"/>
                  </a:cubicBezTo>
                  <a:cubicBezTo>
                    <a:pt x="1721393" y="1447036"/>
                    <a:pt x="1721393" y="1447036"/>
                    <a:pt x="1721393" y="1299164"/>
                  </a:cubicBezTo>
                  <a:cubicBezTo>
                    <a:pt x="1616372" y="1278040"/>
                    <a:pt x="1537606" y="1182979"/>
                    <a:pt x="1537606" y="1072074"/>
                  </a:cubicBezTo>
                  <a:cubicBezTo>
                    <a:pt x="1537606" y="961170"/>
                    <a:pt x="1616372" y="866110"/>
                    <a:pt x="1721393" y="844985"/>
                  </a:cubicBezTo>
                  <a:cubicBezTo>
                    <a:pt x="1721393" y="844985"/>
                    <a:pt x="1721393" y="844985"/>
                    <a:pt x="1721393" y="586208"/>
                  </a:cubicBezTo>
                  <a:cubicBezTo>
                    <a:pt x="1721393" y="586208"/>
                    <a:pt x="1721393" y="586208"/>
                    <a:pt x="1815912" y="586208"/>
                  </a:cubicBezTo>
                  <a:cubicBezTo>
                    <a:pt x="1815912" y="586208"/>
                    <a:pt x="1815912" y="586208"/>
                    <a:pt x="1815912" y="844985"/>
                  </a:cubicBezTo>
                  <a:cubicBezTo>
                    <a:pt x="1920933" y="866110"/>
                    <a:pt x="1999699" y="961170"/>
                    <a:pt x="1999699" y="1072074"/>
                  </a:cubicBezTo>
                  <a:cubicBezTo>
                    <a:pt x="1999699" y="1188260"/>
                    <a:pt x="1920933" y="1278040"/>
                    <a:pt x="1815912" y="1299164"/>
                  </a:cubicBezTo>
                  <a:cubicBezTo>
                    <a:pt x="1815912" y="1299164"/>
                    <a:pt x="1815912" y="1299164"/>
                    <a:pt x="1815912" y="1447036"/>
                  </a:cubicBezTo>
                  <a:cubicBezTo>
                    <a:pt x="1815912" y="1447036"/>
                    <a:pt x="1815912" y="1447036"/>
                    <a:pt x="1941937" y="1447036"/>
                  </a:cubicBezTo>
                  <a:cubicBezTo>
                    <a:pt x="1941937" y="1447036"/>
                    <a:pt x="1941937" y="1447036"/>
                    <a:pt x="1941937" y="1293883"/>
                  </a:cubicBezTo>
                  <a:cubicBezTo>
                    <a:pt x="1941937" y="1293883"/>
                    <a:pt x="1941937" y="1293883"/>
                    <a:pt x="2099469" y="1293883"/>
                  </a:cubicBezTo>
                  <a:cubicBezTo>
                    <a:pt x="2099469" y="1293883"/>
                    <a:pt x="2099469" y="1293883"/>
                    <a:pt x="2099469" y="1093199"/>
                  </a:cubicBezTo>
                  <a:cubicBezTo>
                    <a:pt x="2099469" y="1093199"/>
                    <a:pt x="2099469" y="1093199"/>
                    <a:pt x="2440788" y="1093199"/>
                  </a:cubicBezTo>
                  <a:cubicBezTo>
                    <a:pt x="2440788" y="1093199"/>
                    <a:pt x="2440788" y="1093199"/>
                    <a:pt x="2440788" y="517553"/>
                  </a:cubicBezTo>
                  <a:cubicBezTo>
                    <a:pt x="2440788" y="517553"/>
                    <a:pt x="2440788" y="517553"/>
                    <a:pt x="2897630" y="517553"/>
                  </a:cubicBezTo>
                  <a:cubicBezTo>
                    <a:pt x="2897630" y="517553"/>
                    <a:pt x="2897630" y="517553"/>
                    <a:pt x="2897630" y="1103761"/>
                  </a:cubicBezTo>
                  <a:cubicBezTo>
                    <a:pt x="2897630" y="1103761"/>
                    <a:pt x="2897630" y="1103761"/>
                    <a:pt x="3364974" y="1103761"/>
                  </a:cubicBezTo>
                  <a:cubicBezTo>
                    <a:pt x="3364974" y="1103761"/>
                    <a:pt x="3364974" y="1103761"/>
                    <a:pt x="3364974" y="739362"/>
                  </a:cubicBezTo>
                  <a:cubicBezTo>
                    <a:pt x="3364974" y="739362"/>
                    <a:pt x="3364974" y="739362"/>
                    <a:pt x="3879577" y="739362"/>
                  </a:cubicBezTo>
                  <a:cubicBezTo>
                    <a:pt x="3879577" y="739362"/>
                    <a:pt x="3879577" y="739362"/>
                    <a:pt x="3879577" y="1093199"/>
                  </a:cubicBezTo>
                  <a:cubicBezTo>
                    <a:pt x="3879577" y="1093199"/>
                    <a:pt x="3879577" y="1093199"/>
                    <a:pt x="4268157" y="1093199"/>
                  </a:cubicBezTo>
                  <a:cubicBezTo>
                    <a:pt x="4268157" y="1093199"/>
                    <a:pt x="4268157" y="1093199"/>
                    <a:pt x="4268157" y="924202"/>
                  </a:cubicBezTo>
                  <a:cubicBezTo>
                    <a:pt x="4268157" y="924202"/>
                    <a:pt x="4268157" y="924202"/>
                    <a:pt x="4530710" y="929483"/>
                  </a:cubicBezTo>
                  <a:cubicBezTo>
                    <a:pt x="4530710" y="929483"/>
                    <a:pt x="4530710" y="929483"/>
                    <a:pt x="4530710" y="781611"/>
                  </a:cubicBezTo>
                  <a:cubicBezTo>
                    <a:pt x="4530710" y="781611"/>
                    <a:pt x="4530710" y="781611"/>
                    <a:pt x="4798513" y="781611"/>
                  </a:cubicBezTo>
                  <a:cubicBezTo>
                    <a:pt x="4798513" y="781611"/>
                    <a:pt x="4798513" y="781611"/>
                    <a:pt x="4798513" y="918921"/>
                  </a:cubicBezTo>
                  <a:cubicBezTo>
                    <a:pt x="4798513" y="918921"/>
                    <a:pt x="4798513" y="918921"/>
                    <a:pt x="5055815" y="918921"/>
                  </a:cubicBezTo>
                  <a:cubicBezTo>
                    <a:pt x="5055815" y="918921"/>
                    <a:pt x="5055815" y="918921"/>
                    <a:pt x="5055815" y="765768"/>
                  </a:cubicBezTo>
                  <a:cubicBezTo>
                    <a:pt x="5055815" y="765768"/>
                    <a:pt x="5055815" y="765768"/>
                    <a:pt x="5307865" y="771049"/>
                  </a:cubicBezTo>
                  <a:cubicBezTo>
                    <a:pt x="5307865" y="771049"/>
                    <a:pt x="5307865" y="771049"/>
                    <a:pt x="5307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BD62B17A-1725-49E8-9D1D-63830501112B}"/>
              </a:ext>
            </a:extLst>
          </p:cNvPr>
          <p:cNvGrpSpPr/>
          <p:nvPr/>
        </p:nvGrpSpPr>
        <p:grpSpPr>
          <a:xfrm>
            <a:off x="130076" y="4486734"/>
            <a:ext cx="2248626" cy="2225012"/>
            <a:chOff x="3175" y="1588"/>
            <a:chExt cx="4686300" cy="4637087"/>
          </a:xfrm>
          <a:solidFill>
            <a:schemeClr val="accent6"/>
          </a:solidFill>
        </p:grpSpPr>
        <p:sp>
          <p:nvSpPr>
            <p:cNvPr id="27" name="Rectangle 5">
              <a:extLst>
                <a:ext uri="{FF2B5EF4-FFF2-40B4-BE49-F238E27FC236}">
                  <a16:creationId xmlns="" xmlns:a16="http://schemas.microsoft.com/office/drawing/2014/main" id="{DE819105-5DB4-46DC-AC07-9DCB326E5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3094038"/>
              <a:ext cx="984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6">
              <a:extLst>
                <a:ext uri="{FF2B5EF4-FFF2-40B4-BE49-F238E27FC236}">
                  <a16:creationId xmlns="" xmlns:a16="http://schemas.microsoft.com/office/drawing/2014/main" id="{36DE6030-FB06-4F93-9784-7B79CD9D6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3094038"/>
              <a:ext cx="85725" cy="133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7">
              <a:extLst>
                <a:ext uri="{FF2B5EF4-FFF2-40B4-BE49-F238E27FC236}">
                  <a16:creationId xmlns="" xmlns:a16="http://schemas.microsoft.com/office/drawing/2014/main" id="{1176D955-10D7-4701-AAE0-C00F5ECC9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14801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>
              <a:extLst>
                <a:ext uri="{FF2B5EF4-FFF2-40B4-BE49-F238E27FC236}">
                  <a16:creationId xmlns="" xmlns:a16="http://schemas.microsoft.com/office/drawing/2014/main" id="{418C6D0D-4DCF-44E2-8B94-E65CF4AC6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">
              <a:extLst>
                <a:ext uri="{FF2B5EF4-FFF2-40B4-BE49-F238E27FC236}">
                  <a16:creationId xmlns="" xmlns:a16="http://schemas.microsoft.com/office/drawing/2014/main" id="{E0FDA524-43DC-4623-B0B1-ACAE7E075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17658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0">
              <a:extLst>
                <a:ext uri="{FF2B5EF4-FFF2-40B4-BE49-F238E27FC236}">
                  <a16:creationId xmlns="" xmlns:a16="http://schemas.microsoft.com/office/drawing/2014/main" id="{62F22C32-B45F-4588-96DE-460D2CEA2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4417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>
              <a:extLst>
                <a:ext uri="{FF2B5EF4-FFF2-40B4-BE49-F238E27FC236}">
                  <a16:creationId xmlns="" xmlns:a16="http://schemas.microsoft.com/office/drawing/2014/main" id="{788FE555-3550-4100-805E-DDEBC7DD9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">
              <a:extLst>
                <a:ext uri="{FF2B5EF4-FFF2-40B4-BE49-F238E27FC236}">
                  <a16:creationId xmlns="" xmlns:a16="http://schemas.microsoft.com/office/drawing/2014/main" id="{5AFC136C-E42D-498A-AFDB-E1453B7803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47027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13">
              <a:extLst>
                <a:ext uri="{FF2B5EF4-FFF2-40B4-BE49-F238E27FC236}">
                  <a16:creationId xmlns="" xmlns:a16="http://schemas.microsoft.com/office/drawing/2014/main" id="{0EE3899C-AD24-4488-91A4-00B8CC014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373380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4">
              <a:extLst>
                <a:ext uri="{FF2B5EF4-FFF2-40B4-BE49-F238E27FC236}">
                  <a16:creationId xmlns="" xmlns:a16="http://schemas.microsoft.com/office/drawing/2014/main" id="{C94665C3-4769-43CC-A1A3-0F3BCC0F3B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">
              <a:extLst>
                <a:ext uri="{FF2B5EF4-FFF2-40B4-BE49-F238E27FC236}">
                  <a16:creationId xmlns="" xmlns:a16="http://schemas.microsoft.com/office/drawing/2014/main" id="{8D3DCA95-33B8-44E2-AEEE-5C19E3E474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376237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6">
              <a:extLst>
                <a:ext uri="{FF2B5EF4-FFF2-40B4-BE49-F238E27FC236}">
                  <a16:creationId xmlns="" xmlns:a16="http://schemas.microsoft.com/office/drawing/2014/main" id="{91886D56-EE96-4F53-9CD0-B0A50C56E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4027488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7">
              <a:extLst>
                <a:ext uri="{FF2B5EF4-FFF2-40B4-BE49-F238E27FC236}">
                  <a16:creationId xmlns="" xmlns:a16="http://schemas.microsoft.com/office/drawing/2014/main" id="{38E352DA-DF6A-4693-B10F-F87894A2D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8">
              <a:extLst>
                <a:ext uri="{FF2B5EF4-FFF2-40B4-BE49-F238E27FC236}">
                  <a16:creationId xmlns="" xmlns:a16="http://schemas.microsoft.com/office/drawing/2014/main" id="{861D65DE-C61D-4510-8D5E-B209D4E21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4056063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9">
              <a:extLst>
                <a:ext uri="{FF2B5EF4-FFF2-40B4-BE49-F238E27FC236}">
                  <a16:creationId xmlns="" xmlns:a16="http://schemas.microsoft.com/office/drawing/2014/main" id="{60B4159A-905D-48AC-B807-B563304DB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88" y="1897063"/>
              <a:ext cx="984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20">
              <a:extLst>
                <a:ext uri="{FF2B5EF4-FFF2-40B4-BE49-F238E27FC236}">
                  <a16:creationId xmlns="" xmlns:a16="http://schemas.microsoft.com/office/drawing/2014/main" id="{A2F29FED-88D3-4C7D-A344-D892BC5E7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0975" y="1897063"/>
              <a:ext cx="85725" cy="128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1">
              <a:extLst>
                <a:ext uri="{FF2B5EF4-FFF2-40B4-BE49-F238E27FC236}">
                  <a16:creationId xmlns="" xmlns:a16="http://schemas.microsoft.com/office/drawing/2014/main" id="{A2F96EA2-99F5-4C10-A2D7-4AD146A60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18970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2">
              <a:extLst>
                <a:ext uri="{FF2B5EF4-FFF2-40B4-BE49-F238E27FC236}">
                  <a16:creationId xmlns="" xmlns:a16="http://schemas.microsoft.com/office/drawing/2014/main" id="{1CDB6BEC-2086-4663-975D-06B72D1F1C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3">
              <a:extLst>
                <a:ext uri="{FF2B5EF4-FFF2-40B4-BE49-F238E27FC236}">
                  <a16:creationId xmlns="" xmlns:a16="http://schemas.microsoft.com/office/drawing/2014/main" id="{CB9C93FB-FBF3-41C0-8B61-69D5A0473A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1925638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4">
              <a:extLst>
                <a:ext uri="{FF2B5EF4-FFF2-40B4-BE49-F238E27FC236}">
                  <a16:creationId xmlns="" xmlns:a16="http://schemas.microsoft.com/office/drawing/2014/main" id="{95CD85C8-51E3-4D5E-8BC1-7CA4EAB8F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189163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5">
              <a:extLst>
                <a:ext uri="{FF2B5EF4-FFF2-40B4-BE49-F238E27FC236}">
                  <a16:creationId xmlns="" xmlns:a16="http://schemas.microsoft.com/office/drawing/2014/main" id="{3BFA2418-58D9-463B-8641-192E25E85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6">
              <a:extLst>
                <a:ext uri="{FF2B5EF4-FFF2-40B4-BE49-F238E27FC236}">
                  <a16:creationId xmlns="" xmlns:a16="http://schemas.microsoft.com/office/drawing/2014/main" id="{5EE9D6E9-0BEE-4CEF-8EDB-EF1351A60D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217738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7">
              <a:extLst>
                <a:ext uri="{FF2B5EF4-FFF2-40B4-BE49-F238E27FC236}">
                  <a16:creationId xmlns="" xmlns:a16="http://schemas.microsoft.com/office/drawing/2014/main" id="{8C37EBE1-B90E-4F17-A9F9-3BD4276C2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4828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8">
              <a:extLst>
                <a:ext uri="{FF2B5EF4-FFF2-40B4-BE49-F238E27FC236}">
                  <a16:creationId xmlns="" xmlns:a16="http://schemas.microsoft.com/office/drawing/2014/main" id="{90F50E58-71E9-43E2-9506-BAA380CDD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175 w 193"/>
                <a:gd name="T1" fmla="*/ 192 h 192"/>
                <a:gd name="T2" fmla="*/ 0 w 193"/>
                <a:gd name="T3" fmla="*/ 18 h 192"/>
                <a:gd name="T4" fmla="*/ 18 w 193"/>
                <a:gd name="T5" fmla="*/ 0 h 192"/>
                <a:gd name="T6" fmla="*/ 193 w 193"/>
                <a:gd name="T7" fmla="*/ 174 h 192"/>
                <a:gd name="T8" fmla="*/ 175 w 193"/>
                <a:gd name="T9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175" y="192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4"/>
                  </a:lnTo>
                  <a:lnTo>
                    <a:pt x="175" y="1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9">
              <a:extLst>
                <a:ext uri="{FF2B5EF4-FFF2-40B4-BE49-F238E27FC236}">
                  <a16:creationId xmlns="" xmlns:a16="http://schemas.microsoft.com/office/drawing/2014/main" id="{4DBF3AEE-1012-43E8-9EBA-706E82A50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511425"/>
              <a:ext cx="306388" cy="304800"/>
            </a:xfrm>
            <a:custGeom>
              <a:avLst/>
              <a:gdLst>
                <a:gd name="T0" fmla="*/ 0 w 193"/>
                <a:gd name="T1" fmla="*/ 174 h 192"/>
                <a:gd name="T2" fmla="*/ 175 w 193"/>
                <a:gd name="T3" fmla="*/ 0 h 192"/>
                <a:gd name="T4" fmla="*/ 193 w 193"/>
                <a:gd name="T5" fmla="*/ 18 h 192"/>
                <a:gd name="T6" fmla="*/ 18 w 193"/>
                <a:gd name="T7" fmla="*/ 192 h 192"/>
                <a:gd name="T8" fmla="*/ 0 w 193"/>
                <a:gd name="T9" fmla="*/ 17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2">
                  <a:moveTo>
                    <a:pt x="0" y="174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2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30">
              <a:extLst>
                <a:ext uri="{FF2B5EF4-FFF2-40B4-BE49-F238E27FC236}">
                  <a16:creationId xmlns="" xmlns:a16="http://schemas.microsoft.com/office/drawing/2014/main" id="{7BEAB592-643D-4949-9BF5-0A6405E66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763" y="2774950"/>
              <a:ext cx="35718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1">
              <a:extLst>
                <a:ext uri="{FF2B5EF4-FFF2-40B4-BE49-F238E27FC236}">
                  <a16:creationId xmlns="" xmlns:a16="http://schemas.microsoft.com/office/drawing/2014/main" id="{2555EA84-A00C-4B50-A5DE-B218CCDF8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175 w 193"/>
                <a:gd name="T1" fmla="*/ 193 h 193"/>
                <a:gd name="T2" fmla="*/ 0 w 193"/>
                <a:gd name="T3" fmla="*/ 18 h 193"/>
                <a:gd name="T4" fmla="*/ 18 w 193"/>
                <a:gd name="T5" fmla="*/ 0 h 193"/>
                <a:gd name="T6" fmla="*/ 193 w 193"/>
                <a:gd name="T7" fmla="*/ 175 h 193"/>
                <a:gd name="T8" fmla="*/ 175 w 193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175" y="193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193" y="175"/>
                  </a:lnTo>
                  <a:lnTo>
                    <a:pt x="175" y="1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2">
              <a:extLst>
                <a:ext uri="{FF2B5EF4-FFF2-40B4-BE49-F238E27FC236}">
                  <a16:creationId xmlns="" xmlns:a16="http://schemas.microsoft.com/office/drawing/2014/main" id="{6D28AE3B-F03F-408C-8836-47DB0EBE5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163" y="2803525"/>
              <a:ext cx="306388" cy="306387"/>
            </a:xfrm>
            <a:custGeom>
              <a:avLst/>
              <a:gdLst>
                <a:gd name="T0" fmla="*/ 0 w 193"/>
                <a:gd name="T1" fmla="*/ 175 h 193"/>
                <a:gd name="T2" fmla="*/ 175 w 193"/>
                <a:gd name="T3" fmla="*/ 0 h 193"/>
                <a:gd name="T4" fmla="*/ 193 w 193"/>
                <a:gd name="T5" fmla="*/ 18 h 193"/>
                <a:gd name="T6" fmla="*/ 18 w 193"/>
                <a:gd name="T7" fmla="*/ 193 h 193"/>
                <a:gd name="T8" fmla="*/ 0 w 193"/>
                <a:gd name="T9" fmla="*/ 175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93">
                  <a:moveTo>
                    <a:pt x="0" y="175"/>
                  </a:moveTo>
                  <a:lnTo>
                    <a:pt x="175" y="0"/>
                  </a:lnTo>
                  <a:lnTo>
                    <a:pt x="193" y="18"/>
                  </a:lnTo>
                  <a:lnTo>
                    <a:pt x="18" y="193"/>
                  </a:lnTo>
                  <a:lnTo>
                    <a:pt x="0" y="1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3">
              <a:extLst>
                <a:ext uri="{FF2B5EF4-FFF2-40B4-BE49-F238E27FC236}">
                  <a16:creationId xmlns="" xmlns:a16="http://schemas.microsoft.com/office/drawing/2014/main" id="{18772A9D-4ED2-46FF-B518-2243437CA0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9163"/>
              <a:ext cx="44450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4">
              <a:extLst>
                <a:ext uri="{FF2B5EF4-FFF2-40B4-BE49-F238E27FC236}">
                  <a16:creationId xmlns="" xmlns:a16="http://schemas.microsoft.com/office/drawing/2014/main" id="{FB7CA4FA-7DF7-48C5-9F36-FDED2E1E1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875" y="919163"/>
              <a:ext cx="53975" cy="981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35">
              <a:extLst>
                <a:ext uri="{FF2B5EF4-FFF2-40B4-BE49-F238E27FC236}">
                  <a16:creationId xmlns="" xmlns:a16="http://schemas.microsoft.com/office/drawing/2014/main" id="{3F87037C-2303-442A-9EC1-D7D5A7F1D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915988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6">
              <a:extLst>
                <a:ext uri="{FF2B5EF4-FFF2-40B4-BE49-F238E27FC236}">
                  <a16:creationId xmlns="" xmlns:a16="http://schemas.microsoft.com/office/drawing/2014/main" id="{86BA7F3E-E19C-4615-BBB1-1CF2CA59D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7">
              <a:extLst>
                <a:ext uri="{FF2B5EF4-FFF2-40B4-BE49-F238E27FC236}">
                  <a16:creationId xmlns="" xmlns:a16="http://schemas.microsoft.com/office/drawing/2014/main" id="{50D48179-6FA6-4BE7-AAA0-0A623BECE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938213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38">
              <a:extLst>
                <a:ext uri="{FF2B5EF4-FFF2-40B4-BE49-F238E27FC236}">
                  <a16:creationId xmlns="" xmlns:a16="http://schemas.microsoft.com/office/drawing/2014/main" id="{E31C3D43-36AA-4C42-A8F9-A3020C8A5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141413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9">
              <a:extLst>
                <a:ext uri="{FF2B5EF4-FFF2-40B4-BE49-F238E27FC236}">
                  <a16:creationId xmlns="" xmlns:a16="http://schemas.microsoft.com/office/drawing/2014/main" id="{974D4C08-85C7-4F3B-A8D8-F75E90B3E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0">
              <a:extLst>
                <a:ext uri="{FF2B5EF4-FFF2-40B4-BE49-F238E27FC236}">
                  <a16:creationId xmlns="" xmlns:a16="http://schemas.microsoft.com/office/drawing/2014/main" id="{40572E18-1B63-40F3-B6E9-CB022046D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16046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41">
              <a:extLst>
                <a:ext uri="{FF2B5EF4-FFF2-40B4-BE49-F238E27FC236}">
                  <a16:creationId xmlns="" xmlns:a16="http://schemas.microsoft.com/office/drawing/2014/main" id="{9CE2F97C-BCE4-4DA8-8524-BE509AF95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3652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2">
              <a:extLst>
                <a:ext uri="{FF2B5EF4-FFF2-40B4-BE49-F238E27FC236}">
                  <a16:creationId xmlns="" xmlns:a16="http://schemas.microsoft.com/office/drawing/2014/main" id="{E1DA533C-6026-4AE3-A7FF-7E02ED4EC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135 w 149"/>
                <a:gd name="T1" fmla="*/ 146 h 146"/>
                <a:gd name="T2" fmla="*/ 0 w 149"/>
                <a:gd name="T3" fmla="*/ 12 h 146"/>
                <a:gd name="T4" fmla="*/ 14 w 149"/>
                <a:gd name="T5" fmla="*/ 0 h 146"/>
                <a:gd name="T6" fmla="*/ 149 w 149"/>
                <a:gd name="T7" fmla="*/ 134 h 146"/>
                <a:gd name="T8" fmla="*/ 135 w 149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135" y="146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3">
              <a:extLst>
                <a:ext uri="{FF2B5EF4-FFF2-40B4-BE49-F238E27FC236}">
                  <a16:creationId xmlns="" xmlns:a16="http://schemas.microsoft.com/office/drawing/2014/main" id="{F680E4D9-A7EC-4ABB-826C-64FB355CC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387475"/>
              <a:ext cx="236538" cy="231775"/>
            </a:xfrm>
            <a:custGeom>
              <a:avLst/>
              <a:gdLst>
                <a:gd name="T0" fmla="*/ 0 w 149"/>
                <a:gd name="T1" fmla="*/ 134 h 146"/>
                <a:gd name="T2" fmla="*/ 135 w 149"/>
                <a:gd name="T3" fmla="*/ 0 h 146"/>
                <a:gd name="T4" fmla="*/ 149 w 149"/>
                <a:gd name="T5" fmla="*/ 12 h 146"/>
                <a:gd name="T6" fmla="*/ 14 w 149"/>
                <a:gd name="T7" fmla="*/ 146 h 146"/>
                <a:gd name="T8" fmla="*/ 0 w 149"/>
                <a:gd name="T9" fmla="*/ 13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6">
                  <a:moveTo>
                    <a:pt x="0" y="134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6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44">
              <a:extLst>
                <a:ext uri="{FF2B5EF4-FFF2-40B4-BE49-F238E27FC236}">
                  <a16:creationId xmlns="" xmlns:a16="http://schemas.microsoft.com/office/drawing/2014/main" id="{2AFEED65-484F-49D5-B1A8-A09B408FE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513" y="1590675"/>
              <a:ext cx="274638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5">
              <a:extLst>
                <a:ext uri="{FF2B5EF4-FFF2-40B4-BE49-F238E27FC236}">
                  <a16:creationId xmlns="" xmlns:a16="http://schemas.microsoft.com/office/drawing/2014/main" id="{2B685833-FD6A-4301-B5D6-070B38008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4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6">
              <a:extLst>
                <a:ext uri="{FF2B5EF4-FFF2-40B4-BE49-F238E27FC236}">
                  <a16:creationId xmlns="" xmlns:a16="http://schemas.microsoft.com/office/drawing/2014/main" id="{582CF88B-AD1D-4CF8-9E08-6C2CD80420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563" y="1609725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4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47">
              <a:extLst>
                <a:ext uri="{FF2B5EF4-FFF2-40B4-BE49-F238E27FC236}">
                  <a16:creationId xmlns="" xmlns:a16="http://schemas.microsoft.com/office/drawing/2014/main" id="{9E2B3AA2-E901-4120-9834-5C1CA543B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217488"/>
              <a:ext cx="44450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48">
              <a:extLst>
                <a:ext uri="{FF2B5EF4-FFF2-40B4-BE49-F238E27FC236}">
                  <a16:creationId xmlns="" xmlns:a16="http://schemas.microsoft.com/office/drawing/2014/main" id="{77DB11D9-FA72-410B-A0B0-C16557E54D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050" y="217488"/>
              <a:ext cx="53975" cy="7461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9">
              <a:extLst>
                <a:ext uri="{FF2B5EF4-FFF2-40B4-BE49-F238E27FC236}">
                  <a16:creationId xmlns="" xmlns:a16="http://schemas.microsoft.com/office/drawing/2014/main" id="{E8DCFB37-9013-4254-ABD1-E673DD44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688" y="65088"/>
              <a:ext cx="287338" cy="188912"/>
            </a:xfrm>
            <a:custGeom>
              <a:avLst/>
              <a:gdLst>
                <a:gd name="T0" fmla="*/ 181 w 181"/>
                <a:gd name="T1" fmla="*/ 119 h 119"/>
                <a:gd name="T2" fmla="*/ 0 w 181"/>
                <a:gd name="T3" fmla="*/ 119 h 119"/>
                <a:gd name="T4" fmla="*/ 0 w 181"/>
                <a:gd name="T5" fmla="*/ 80 h 119"/>
                <a:gd name="T6" fmla="*/ 86 w 181"/>
                <a:gd name="T7" fmla="*/ 0 h 119"/>
                <a:gd name="T8" fmla="*/ 181 w 181"/>
                <a:gd name="T9" fmla="*/ 26 h 119"/>
                <a:gd name="T10" fmla="*/ 181 w 181"/>
                <a:gd name="T11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119">
                  <a:moveTo>
                    <a:pt x="181" y="119"/>
                  </a:moveTo>
                  <a:lnTo>
                    <a:pt x="0" y="119"/>
                  </a:lnTo>
                  <a:lnTo>
                    <a:pt x="0" y="80"/>
                  </a:lnTo>
                  <a:lnTo>
                    <a:pt x="86" y="0"/>
                  </a:lnTo>
                  <a:lnTo>
                    <a:pt x="181" y="26"/>
                  </a:lnTo>
                  <a:lnTo>
                    <a:pt x="181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0">
              <a:extLst>
                <a:ext uri="{FF2B5EF4-FFF2-40B4-BE49-F238E27FC236}">
                  <a16:creationId xmlns="" xmlns:a16="http://schemas.microsoft.com/office/drawing/2014/main" id="{832C7B59-365A-4334-8908-6E5A1725E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135 w 149"/>
                <a:gd name="T1" fmla="*/ 149 h 149"/>
                <a:gd name="T2" fmla="*/ 0 w 149"/>
                <a:gd name="T3" fmla="*/ 15 h 149"/>
                <a:gd name="T4" fmla="*/ 14 w 149"/>
                <a:gd name="T5" fmla="*/ 0 h 149"/>
                <a:gd name="T6" fmla="*/ 149 w 149"/>
                <a:gd name="T7" fmla="*/ 135 h 149"/>
                <a:gd name="T8" fmla="*/ 135 w 149"/>
                <a:gd name="T9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135" y="149"/>
                  </a:moveTo>
                  <a:lnTo>
                    <a:pt x="0" y="15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1">
              <a:extLst>
                <a:ext uri="{FF2B5EF4-FFF2-40B4-BE49-F238E27FC236}">
                  <a16:creationId xmlns="" xmlns:a16="http://schemas.microsoft.com/office/drawing/2014/main" id="{06FF40E4-1030-4CF1-9429-B44117C2E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227013"/>
              <a:ext cx="236538" cy="236537"/>
            </a:xfrm>
            <a:custGeom>
              <a:avLst/>
              <a:gdLst>
                <a:gd name="T0" fmla="*/ 0 w 149"/>
                <a:gd name="T1" fmla="*/ 135 h 149"/>
                <a:gd name="T2" fmla="*/ 135 w 149"/>
                <a:gd name="T3" fmla="*/ 0 h 149"/>
                <a:gd name="T4" fmla="*/ 149 w 149"/>
                <a:gd name="T5" fmla="*/ 15 h 149"/>
                <a:gd name="T6" fmla="*/ 14 w 149"/>
                <a:gd name="T7" fmla="*/ 149 h 149"/>
                <a:gd name="T8" fmla="*/ 0 w 149"/>
                <a:gd name="T9" fmla="*/ 135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9">
                  <a:moveTo>
                    <a:pt x="0" y="135"/>
                  </a:moveTo>
                  <a:lnTo>
                    <a:pt x="135" y="0"/>
                  </a:lnTo>
                  <a:lnTo>
                    <a:pt x="149" y="15"/>
                  </a:lnTo>
                  <a:lnTo>
                    <a:pt x="14" y="149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52">
              <a:extLst>
                <a:ext uri="{FF2B5EF4-FFF2-40B4-BE49-F238E27FC236}">
                  <a16:creationId xmlns="" xmlns:a16="http://schemas.microsoft.com/office/drawing/2014/main" id="{5D48EA84-5312-4969-9CD8-9FCD8E522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43180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3">
              <a:extLst>
                <a:ext uri="{FF2B5EF4-FFF2-40B4-BE49-F238E27FC236}">
                  <a16:creationId xmlns="" xmlns:a16="http://schemas.microsoft.com/office/drawing/2014/main" id="{D11978F5-DE12-4F3C-83A4-F8A103B3F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135 w 149"/>
                <a:gd name="T1" fmla="*/ 148 h 148"/>
                <a:gd name="T2" fmla="*/ 0 w 149"/>
                <a:gd name="T3" fmla="*/ 14 h 148"/>
                <a:gd name="T4" fmla="*/ 14 w 149"/>
                <a:gd name="T5" fmla="*/ 0 h 148"/>
                <a:gd name="T6" fmla="*/ 149 w 149"/>
                <a:gd name="T7" fmla="*/ 134 h 148"/>
                <a:gd name="T8" fmla="*/ 135 w 149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135" y="148"/>
                  </a:moveTo>
                  <a:lnTo>
                    <a:pt x="0" y="14"/>
                  </a:lnTo>
                  <a:lnTo>
                    <a:pt x="14" y="0"/>
                  </a:lnTo>
                  <a:lnTo>
                    <a:pt x="149" y="134"/>
                  </a:lnTo>
                  <a:lnTo>
                    <a:pt x="135" y="1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4">
              <a:extLst>
                <a:ext uri="{FF2B5EF4-FFF2-40B4-BE49-F238E27FC236}">
                  <a16:creationId xmlns="" xmlns:a16="http://schemas.microsoft.com/office/drawing/2014/main" id="{06137450-B58F-4522-BAC7-E98510519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450850"/>
              <a:ext cx="236538" cy="234950"/>
            </a:xfrm>
            <a:custGeom>
              <a:avLst/>
              <a:gdLst>
                <a:gd name="T0" fmla="*/ 0 w 149"/>
                <a:gd name="T1" fmla="*/ 134 h 148"/>
                <a:gd name="T2" fmla="*/ 135 w 149"/>
                <a:gd name="T3" fmla="*/ 0 h 148"/>
                <a:gd name="T4" fmla="*/ 149 w 149"/>
                <a:gd name="T5" fmla="*/ 14 h 148"/>
                <a:gd name="T6" fmla="*/ 14 w 149"/>
                <a:gd name="T7" fmla="*/ 148 h 148"/>
                <a:gd name="T8" fmla="*/ 0 w 149"/>
                <a:gd name="T9" fmla="*/ 13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8">
                  <a:moveTo>
                    <a:pt x="0" y="134"/>
                  </a:moveTo>
                  <a:lnTo>
                    <a:pt x="135" y="0"/>
                  </a:lnTo>
                  <a:lnTo>
                    <a:pt x="149" y="14"/>
                  </a:lnTo>
                  <a:lnTo>
                    <a:pt x="14" y="148"/>
                  </a:lnTo>
                  <a:lnTo>
                    <a:pt x="0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55">
              <a:extLst>
                <a:ext uri="{FF2B5EF4-FFF2-40B4-BE49-F238E27FC236}">
                  <a16:creationId xmlns="" xmlns:a16="http://schemas.microsoft.com/office/drawing/2014/main" id="{8B463AC3-9445-47D9-BF8B-C05EC146E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688" y="654050"/>
              <a:ext cx="274638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6">
              <a:extLst>
                <a:ext uri="{FF2B5EF4-FFF2-40B4-BE49-F238E27FC236}">
                  <a16:creationId xmlns="" xmlns:a16="http://schemas.microsoft.com/office/drawing/2014/main" id="{EAC56BBF-890E-4F2C-B54D-6A9BFBAF3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135 w 149"/>
                <a:gd name="T1" fmla="*/ 147 h 147"/>
                <a:gd name="T2" fmla="*/ 0 w 149"/>
                <a:gd name="T3" fmla="*/ 12 h 147"/>
                <a:gd name="T4" fmla="*/ 14 w 149"/>
                <a:gd name="T5" fmla="*/ 0 h 147"/>
                <a:gd name="T6" fmla="*/ 149 w 149"/>
                <a:gd name="T7" fmla="*/ 135 h 147"/>
                <a:gd name="T8" fmla="*/ 135 w 149"/>
                <a:gd name="T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135" y="147"/>
                  </a:moveTo>
                  <a:lnTo>
                    <a:pt x="0" y="12"/>
                  </a:lnTo>
                  <a:lnTo>
                    <a:pt x="14" y="0"/>
                  </a:lnTo>
                  <a:lnTo>
                    <a:pt x="149" y="135"/>
                  </a:lnTo>
                  <a:lnTo>
                    <a:pt x="135" y="1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7">
              <a:extLst>
                <a:ext uri="{FF2B5EF4-FFF2-40B4-BE49-F238E27FC236}">
                  <a16:creationId xmlns="" xmlns:a16="http://schemas.microsoft.com/office/drawing/2014/main" id="{66143911-43DE-4ACA-B9D8-266F62F9D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8" y="676275"/>
              <a:ext cx="236538" cy="233362"/>
            </a:xfrm>
            <a:custGeom>
              <a:avLst/>
              <a:gdLst>
                <a:gd name="T0" fmla="*/ 0 w 149"/>
                <a:gd name="T1" fmla="*/ 135 h 147"/>
                <a:gd name="T2" fmla="*/ 135 w 149"/>
                <a:gd name="T3" fmla="*/ 0 h 147"/>
                <a:gd name="T4" fmla="*/ 149 w 149"/>
                <a:gd name="T5" fmla="*/ 12 h 147"/>
                <a:gd name="T6" fmla="*/ 14 w 149"/>
                <a:gd name="T7" fmla="*/ 147 h 147"/>
                <a:gd name="T8" fmla="*/ 0 w 149"/>
                <a:gd name="T9" fmla="*/ 135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147">
                  <a:moveTo>
                    <a:pt x="0" y="135"/>
                  </a:moveTo>
                  <a:lnTo>
                    <a:pt x="135" y="0"/>
                  </a:lnTo>
                  <a:lnTo>
                    <a:pt x="149" y="12"/>
                  </a:lnTo>
                  <a:lnTo>
                    <a:pt x="14" y="147"/>
                  </a:lnTo>
                  <a:lnTo>
                    <a:pt x="0" y="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">
              <a:extLst>
                <a:ext uri="{FF2B5EF4-FFF2-40B4-BE49-F238E27FC236}">
                  <a16:creationId xmlns="" xmlns:a16="http://schemas.microsoft.com/office/drawing/2014/main" id="{F10A7B96-1CB9-4E74-BEFA-97D6F261E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59">
              <a:extLst>
                <a:ext uri="{FF2B5EF4-FFF2-40B4-BE49-F238E27FC236}">
                  <a16:creationId xmlns="" xmlns:a16="http://schemas.microsoft.com/office/drawing/2014/main" id="{83E0445C-8F2F-4027-8FC2-8D4BC792F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63" y="950913"/>
              <a:ext cx="825500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60">
              <a:extLst>
                <a:ext uri="{FF2B5EF4-FFF2-40B4-BE49-F238E27FC236}">
                  <a16:creationId xmlns="" xmlns:a16="http://schemas.microsoft.com/office/drawing/2014/main" id="{EBDA6985-5DFF-491C-B20A-30949167D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5863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1">
              <a:extLst>
                <a:ext uri="{FF2B5EF4-FFF2-40B4-BE49-F238E27FC236}">
                  <a16:creationId xmlns="" xmlns:a16="http://schemas.microsoft.com/office/drawing/2014/main" id="{6BE22C1C-E80D-44A2-A674-AD2AAE2989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1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1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2">
              <a:extLst>
                <a:ext uri="{FF2B5EF4-FFF2-40B4-BE49-F238E27FC236}">
                  <a16:creationId xmlns="" xmlns:a16="http://schemas.microsoft.com/office/drawing/2014/main" id="{2AB0E527-1719-48F6-8069-7D730AC89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650" y="773113"/>
              <a:ext cx="198438" cy="196850"/>
            </a:xfrm>
            <a:custGeom>
              <a:avLst/>
              <a:gdLst>
                <a:gd name="T0" fmla="*/ 11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1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1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63">
              <a:extLst>
                <a:ext uri="{FF2B5EF4-FFF2-40B4-BE49-F238E27FC236}">
                  <a16:creationId xmlns="" xmlns:a16="http://schemas.microsoft.com/office/drawing/2014/main" id="{025B8DA8-08A0-45FF-8994-554441F8B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50" y="755650"/>
              <a:ext cx="39688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64">
              <a:extLst>
                <a:ext uri="{FF2B5EF4-FFF2-40B4-BE49-F238E27FC236}">
                  <a16:creationId xmlns="" xmlns:a16="http://schemas.microsoft.com/office/drawing/2014/main" id="{C614A04A-6BF5-44BC-AA3D-D103994F3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4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4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5">
              <a:extLst>
                <a:ext uri="{FF2B5EF4-FFF2-40B4-BE49-F238E27FC236}">
                  <a16:creationId xmlns="" xmlns:a16="http://schemas.microsoft.com/office/drawing/2014/main" id="{473CB7AA-2239-4F3C-92D1-EEA661827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150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4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66">
              <a:extLst>
                <a:ext uri="{FF2B5EF4-FFF2-40B4-BE49-F238E27FC236}">
                  <a16:creationId xmlns="" xmlns:a16="http://schemas.microsoft.com/office/drawing/2014/main" id="{326689CF-C9F2-4A33-8928-D782C4BF9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64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7">
              <a:extLst>
                <a:ext uri="{FF2B5EF4-FFF2-40B4-BE49-F238E27FC236}">
                  <a16:creationId xmlns="" xmlns:a16="http://schemas.microsoft.com/office/drawing/2014/main" id="{D67486E1-5A31-446D-8510-8F9A957894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4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4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8">
              <a:extLst>
                <a:ext uri="{FF2B5EF4-FFF2-40B4-BE49-F238E27FC236}">
                  <a16:creationId xmlns="" xmlns:a16="http://schemas.microsoft.com/office/drawing/2014/main" id="{591A3D3B-DCD3-4BBA-8AFA-D6319CDCE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825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4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69">
              <a:extLst>
                <a:ext uri="{FF2B5EF4-FFF2-40B4-BE49-F238E27FC236}">
                  <a16:creationId xmlns="" xmlns:a16="http://schemas.microsoft.com/office/drawing/2014/main" id="{B16FE9EB-FA11-4DE8-8051-1F672E7FB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538" y="755650"/>
              <a:ext cx="42863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70">
              <a:extLst>
                <a:ext uri="{FF2B5EF4-FFF2-40B4-BE49-F238E27FC236}">
                  <a16:creationId xmlns="" xmlns:a16="http://schemas.microsoft.com/office/drawing/2014/main" id="{D8A69B76-0966-498E-A6B9-133791937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2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2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71">
              <a:extLst>
                <a:ext uri="{FF2B5EF4-FFF2-40B4-BE49-F238E27FC236}">
                  <a16:creationId xmlns="" xmlns:a16="http://schemas.microsoft.com/office/drawing/2014/main" id="{1BB2744C-1408-49B5-86B7-C127937FD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913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2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72">
              <a:extLst>
                <a:ext uri="{FF2B5EF4-FFF2-40B4-BE49-F238E27FC236}">
                  <a16:creationId xmlns="" xmlns:a16="http://schemas.microsoft.com/office/drawing/2014/main" id="{A81B684F-8D94-4A4B-AC88-6DB5D5C39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755650"/>
              <a:ext cx="822325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73">
              <a:extLst>
                <a:ext uri="{FF2B5EF4-FFF2-40B4-BE49-F238E27FC236}">
                  <a16:creationId xmlns="" xmlns:a16="http://schemas.microsoft.com/office/drawing/2014/main" id="{F4D0A8A3-8EAF-44EF-A4D1-5BDB9AB49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950913"/>
              <a:ext cx="82232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74">
              <a:extLst>
                <a:ext uri="{FF2B5EF4-FFF2-40B4-BE49-F238E27FC236}">
                  <a16:creationId xmlns="" xmlns:a16="http://schemas.microsoft.com/office/drawing/2014/main" id="{1004FD0D-956B-44AA-8137-745DACDD1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350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5">
              <a:extLst>
                <a:ext uri="{FF2B5EF4-FFF2-40B4-BE49-F238E27FC236}">
                  <a16:creationId xmlns="" xmlns:a16="http://schemas.microsoft.com/office/drawing/2014/main" id="{9797B368-1130-489F-ADE8-187178172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0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6">
              <a:extLst>
                <a:ext uri="{FF2B5EF4-FFF2-40B4-BE49-F238E27FC236}">
                  <a16:creationId xmlns="" xmlns:a16="http://schemas.microsoft.com/office/drawing/2014/main" id="{86E80B01-335E-419F-83D7-63973D0B22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6138" y="773113"/>
              <a:ext cx="198438" cy="196850"/>
            </a:xfrm>
            <a:custGeom>
              <a:avLst/>
              <a:gdLst>
                <a:gd name="T0" fmla="*/ 10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0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0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77">
              <a:extLst>
                <a:ext uri="{FF2B5EF4-FFF2-40B4-BE49-F238E27FC236}">
                  <a16:creationId xmlns="" xmlns:a16="http://schemas.microsoft.com/office/drawing/2014/main" id="{8A36AB3D-F4F4-41FA-86AC-7582D7731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263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8">
              <a:extLst>
                <a:ext uri="{FF2B5EF4-FFF2-40B4-BE49-F238E27FC236}">
                  <a16:creationId xmlns="" xmlns:a16="http://schemas.microsoft.com/office/drawing/2014/main" id="{D0B91DA6-62CD-4B74-BEAD-350F00A98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0 w 126"/>
                <a:gd name="T1" fmla="*/ 112 h 124"/>
                <a:gd name="T2" fmla="*/ 114 w 126"/>
                <a:gd name="T3" fmla="*/ 0 h 124"/>
                <a:gd name="T4" fmla="*/ 126 w 126"/>
                <a:gd name="T5" fmla="*/ 12 h 124"/>
                <a:gd name="T6" fmla="*/ 12 w 126"/>
                <a:gd name="T7" fmla="*/ 124 h 124"/>
                <a:gd name="T8" fmla="*/ 0 w 126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0" y="112"/>
                  </a:moveTo>
                  <a:lnTo>
                    <a:pt x="114" y="0"/>
                  </a:lnTo>
                  <a:lnTo>
                    <a:pt x="126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9">
              <a:extLst>
                <a:ext uri="{FF2B5EF4-FFF2-40B4-BE49-F238E27FC236}">
                  <a16:creationId xmlns="" xmlns:a16="http://schemas.microsoft.com/office/drawing/2014/main" id="{F2963009-EFDA-46D5-97E1-CED1BDED0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638" y="773113"/>
              <a:ext cx="200025" cy="196850"/>
            </a:xfrm>
            <a:custGeom>
              <a:avLst/>
              <a:gdLst>
                <a:gd name="T0" fmla="*/ 12 w 126"/>
                <a:gd name="T1" fmla="*/ 0 h 124"/>
                <a:gd name="T2" fmla="*/ 126 w 126"/>
                <a:gd name="T3" fmla="*/ 112 h 124"/>
                <a:gd name="T4" fmla="*/ 114 w 126"/>
                <a:gd name="T5" fmla="*/ 124 h 124"/>
                <a:gd name="T6" fmla="*/ 0 w 126"/>
                <a:gd name="T7" fmla="*/ 12 h 124"/>
                <a:gd name="T8" fmla="*/ 12 w 126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124">
                  <a:moveTo>
                    <a:pt x="12" y="0"/>
                  </a:moveTo>
                  <a:lnTo>
                    <a:pt x="126" y="112"/>
                  </a:lnTo>
                  <a:lnTo>
                    <a:pt x="114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80">
              <a:extLst>
                <a:ext uri="{FF2B5EF4-FFF2-40B4-BE49-F238E27FC236}">
                  <a16:creationId xmlns="" xmlns:a16="http://schemas.microsoft.com/office/drawing/2014/main" id="{B7D31B82-341D-42B0-B652-B356C0DCD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2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1">
              <a:extLst>
                <a:ext uri="{FF2B5EF4-FFF2-40B4-BE49-F238E27FC236}">
                  <a16:creationId xmlns="" xmlns:a16="http://schemas.microsoft.com/office/drawing/2014/main" id="{C51B6370-9A36-4609-A870-D846C694B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2">
              <a:extLst>
                <a:ext uri="{FF2B5EF4-FFF2-40B4-BE49-F238E27FC236}">
                  <a16:creationId xmlns="" xmlns:a16="http://schemas.microsoft.com/office/drawing/2014/main" id="{2FEA0319-90E8-4FF0-8B66-F4745ED35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725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83">
              <a:extLst>
                <a:ext uri="{FF2B5EF4-FFF2-40B4-BE49-F238E27FC236}">
                  <a16:creationId xmlns="" xmlns:a16="http://schemas.microsoft.com/office/drawing/2014/main" id="{29AA625D-F1C2-4BA7-9A85-815E507F7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025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4">
              <a:extLst>
                <a:ext uri="{FF2B5EF4-FFF2-40B4-BE49-F238E27FC236}">
                  <a16:creationId xmlns="" xmlns:a16="http://schemas.microsoft.com/office/drawing/2014/main" id="{E7A83AF3-7714-40C4-9D71-F9650A97D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85">
              <a:extLst>
                <a:ext uri="{FF2B5EF4-FFF2-40B4-BE49-F238E27FC236}">
                  <a16:creationId xmlns="" xmlns:a16="http://schemas.microsoft.com/office/drawing/2014/main" id="{B914F548-3C6F-4A19-9494-0DD416812A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9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86">
              <a:extLst>
                <a:ext uri="{FF2B5EF4-FFF2-40B4-BE49-F238E27FC236}">
                  <a16:creationId xmlns="" xmlns:a16="http://schemas.microsoft.com/office/drawing/2014/main" id="{999599C1-C47D-4ECE-A21E-234B90C2E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6950" y="755650"/>
              <a:ext cx="825500" cy="396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87">
              <a:extLst>
                <a:ext uri="{FF2B5EF4-FFF2-40B4-BE49-F238E27FC236}">
                  <a16:creationId xmlns="" xmlns:a16="http://schemas.microsoft.com/office/drawing/2014/main" id="{9CCBBC56-3BE6-40FB-8761-A66D226FE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  <a:gd name="T10" fmla="*/ 869 w 869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  <a:lnTo>
                    <a:pt x="86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88">
              <a:extLst>
                <a:ext uri="{FF2B5EF4-FFF2-40B4-BE49-F238E27FC236}">
                  <a16:creationId xmlns="" xmlns:a16="http://schemas.microsoft.com/office/drawing/2014/main" id="{8B481B5D-1E70-45C3-AEAC-A27A0E720C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6950" y="950913"/>
              <a:ext cx="1379538" cy="44450"/>
            </a:xfrm>
            <a:custGeom>
              <a:avLst/>
              <a:gdLst>
                <a:gd name="T0" fmla="*/ 869 w 869"/>
                <a:gd name="T1" fmla="*/ 0 h 28"/>
                <a:gd name="T2" fmla="*/ 869 w 869"/>
                <a:gd name="T3" fmla="*/ 28 h 28"/>
                <a:gd name="T4" fmla="*/ 0 w 869"/>
                <a:gd name="T5" fmla="*/ 28 h 28"/>
                <a:gd name="T6" fmla="*/ 0 w 869"/>
                <a:gd name="T7" fmla="*/ 0 h 28"/>
                <a:gd name="T8" fmla="*/ 777 w 869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9" h="28">
                  <a:moveTo>
                    <a:pt x="869" y="0"/>
                  </a:moveTo>
                  <a:lnTo>
                    <a:pt x="869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777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89">
              <a:extLst>
                <a:ext uri="{FF2B5EF4-FFF2-40B4-BE49-F238E27FC236}">
                  <a16:creationId xmlns="" xmlns:a16="http://schemas.microsoft.com/office/drawing/2014/main" id="{BA1D8568-40F5-416F-8677-897AFEE213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4350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0">
              <a:extLst>
                <a:ext uri="{FF2B5EF4-FFF2-40B4-BE49-F238E27FC236}">
                  <a16:creationId xmlns="" xmlns:a16="http://schemas.microsoft.com/office/drawing/2014/main" id="{6B553A95-8E71-40B6-86F2-BBB6CEDD8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0 w 125"/>
                <a:gd name="T1" fmla="*/ 112 h 124"/>
                <a:gd name="T2" fmla="*/ 113 w 125"/>
                <a:gd name="T3" fmla="*/ 0 h 124"/>
                <a:gd name="T4" fmla="*/ 125 w 125"/>
                <a:gd name="T5" fmla="*/ 12 h 124"/>
                <a:gd name="T6" fmla="*/ 12 w 125"/>
                <a:gd name="T7" fmla="*/ 124 h 124"/>
                <a:gd name="T8" fmla="*/ 0 w 125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0" y="112"/>
                  </a:moveTo>
                  <a:lnTo>
                    <a:pt x="113" y="0"/>
                  </a:lnTo>
                  <a:lnTo>
                    <a:pt x="125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1">
              <a:extLst>
                <a:ext uri="{FF2B5EF4-FFF2-40B4-BE49-F238E27FC236}">
                  <a16:creationId xmlns="" xmlns:a16="http://schemas.microsoft.com/office/drawing/2014/main" id="{D4ED0FD4-2791-431F-997B-3B45191C1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8138" y="773113"/>
              <a:ext cx="198438" cy="196850"/>
            </a:xfrm>
            <a:custGeom>
              <a:avLst/>
              <a:gdLst>
                <a:gd name="T0" fmla="*/ 12 w 125"/>
                <a:gd name="T1" fmla="*/ 0 h 124"/>
                <a:gd name="T2" fmla="*/ 125 w 125"/>
                <a:gd name="T3" fmla="*/ 112 h 124"/>
                <a:gd name="T4" fmla="*/ 113 w 125"/>
                <a:gd name="T5" fmla="*/ 124 h 124"/>
                <a:gd name="T6" fmla="*/ 0 w 125"/>
                <a:gd name="T7" fmla="*/ 12 h 124"/>
                <a:gd name="T8" fmla="*/ 12 w 125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24">
                  <a:moveTo>
                    <a:pt x="12" y="0"/>
                  </a:moveTo>
                  <a:lnTo>
                    <a:pt x="125" y="112"/>
                  </a:lnTo>
                  <a:lnTo>
                    <a:pt x="113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92">
              <a:extLst>
                <a:ext uri="{FF2B5EF4-FFF2-40B4-BE49-F238E27FC236}">
                  <a16:creationId xmlns="" xmlns:a16="http://schemas.microsoft.com/office/drawing/2014/main" id="{3665DE63-5009-48D7-9E2C-E927170D4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438" y="755650"/>
              <a:ext cx="38100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3">
              <a:extLst>
                <a:ext uri="{FF2B5EF4-FFF2-40B4-BE49-F238E27FC236}">
                  <a16:creationId xmlns="" xmlns:a16="http://schemas.microsoft.com/office/drawing/2014/main" id="{20F8CB5F-15A4-4101-ADD3-5516C7CFA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0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0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4">
              <a:extLst>
                <a:ext uri="{FF2B5EF4-FFF2-40B4-BE49-F238E27FC236}">
                  <a16:creationId xmlns="" xmlns:a16="http://schemas.microsoft.com/office/drawing/2014/main" id="{F195254C-B7F7-4F24-9DC9-B392E12DF9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0813" y="773113"/>
              <a:ext cx="196850" cy="196850"/>
            </a:xfrm>
            <a:custGeom>
              <a:avLst/>
              <a:gdLst>
                <a:gd name="T0" fmla="*/ 10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0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0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95">
              <a:extLst>
                <a:ext uri="{FF2B5EF4-FFF2-40B4-BE49-F238E27FC236}">
                  <a16:creationId xmlns="" xmlns:a16="http://schemas.microsoft.com/office/drawing/2014/main" id="{EA840885-7D19-4CAB-8ED7-22AFD3EF0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4938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6">
              <a:extLst>
                <a:ext uri="{FF2B5EF4-FFF2-40B4-BE49-F238E27FC236}">
                  <a16:creationId xmlns="" xmlns:a16="http://schemas.microsoft.com/office/drawing/2014/main" id="{1AC4AD05-693F-4C88-B485-79833C997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0 w 127"/>
                <a:gd name="T1" fmla="*/ 112 h 124"/>
                <a:gd name="T2" fmla="*/ 115 w 127"/>
                <a:gd name="T3" fmla="*/ 0 h 124"/>
                <a:gd name="T4" fmla="*/ 127 w 127"/>
                <a:gd name="T5" fmla="*/ 12 h 124"/>
                <a:gd name="T6" fmla="*/ 12 w 127"/>
                <a:gd name="T7" fmla="*/ 124 h 124"/>
                <a:gd name="T8" fmla="*/ 0 w 127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0" y="112"/>
                  </a:moveTo>
                  <a:lnTo>
                    <a:pt x="115" y="0"/>
                  </a:lnTo>
                  <a:lnTo>
                    <a:pt x="127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7">
              <a:extLst>
                <a:ext uri="{FF2B5EF4-FFF2-40B4-BE49-F238E27FC236}">
                  <a16:creationId xmlns="" xmlns:a16="http://schemas.microsoft.com/office/drawing/2014/main" id="{666541C1-D7C6-4D5F-AF16-6A839D76F5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8725" y="773113"/>
              <a:ext cx="201613" cy="196850"/>
            </a:xfrm>
            <a:custGeom>
              <a:avLst/>
              <a:gdLst>
                <a:gd name="T0" fmla="*/ 12 w 127"/>
                <a:gd name="T1" fmla="*/ 0 h 124"/>
                <a:gd name="T2" fmla="*/ 127 w 127"/>
                <a:gd name="T3" fmla="*/ 112 h 124"/>
                <a:gd name="T4" fmla="*/ 115 w 127"/>
                <a:gd name="T5" fmla="*/ 124 h 124"/>
                <a:gd name="T6" fmla="*/ 0 w 127"/>
                <a:gd name="T7" fmla="*/ 12 h 124"/>
                <a:gd name="T8" fmla="*/ 12 w 127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24">
                  <a:moveTo>
                    <a:pt x="12" y="0"/>
                  </a:moveTo>
                  <a:lnTo>
                    <a:pt x="127" y="112"/>
                  </a:lnTo>
                  <a:lnTo>
                    <a:pt x="115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98">
              <a:extLst>
                <a:ext uri="{FF2B5EF4-FFF2-40B4-BE49-F238E27FC236}">
                  <a16:creationId xmlns="" xmlns:a16="http://schemas.microsoft.com/office/drawing/2014/main" id="{3C7CEAEE-7472-4ED9-94BF-0598489AD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025" y="755650"/>
              <a:ext cx="41275" cy="2301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9">
              <a:extLst>
                <a:ext uri="{FF2B5EF4-FFF2-40B4-BE49-F238E27FC236}">
                  <a16:creationId xmlns="" xmlns:a16="http://schemas.microsoft.com/office/drawing/2014/main" id="{EC6414C8-278E-4F46-AD6D-24C0962AA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0 w 124"/>
                <a:gd name="T1" fmla="*/ 112 h 124"/>
                <a:gd name="T2" fmla="*/ 112 w 124"/>
                <a:gd name="T3" fmla="*/ 0 h 124"/>
                <a:gd name="T4" fmla="*/ 124 w 124"/>
                <a:gd name="T5" fmla="*/ 12 h 124"/>
                <a:gd name="T6" fmla="*/ 12 w 124"/>
                <a:gd name="T7" fmla="*/ 124 h 124"/>
                <a:gd name="T8" fmla="*/ 0 w 124"/>
                <a:gd name="T9" fmla="*/ 11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0" y="112"/>
                  </a:moveTo>
                  <a:lnTo>
                    <a:pt x="112" y="0"/>
                  </a:lnTo>
                  <a:lnTo>
                    <a:pt x="124" y="12"/>
                  </a:lnTo>
                  <a:lnTo>
                    <a:pt x="12" y="124"/>
                  </a:ln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00">
              <a:extLst>
                <a:ext uri="{FF2B5EF4-FFF2-40B4-BE49-F238E27FC236}">
                  <a16:creationId xmlns="" xmlns:a16="http://schemas.microsoft.com/office/drawing/2014/main" id="{4135BE9C-72D5-4576-8890-AE504690A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773113"/>
              <a:ext cx="196850" cy="196850"/>
            </a:xfrm>
            <a:custGeom>
              <a:avLst/>
              <a:gdLst>
                <a:gd name="T0" fmla="*/ 12 w 124"/>
                <a:gd name="T1" fmla="*/ 0 h 124"/>
                <a:gd name="T2" fmla="*/ 124 w 124"/>
                <a:gd name="T3" fmla="*/ 112 h 124"/>
                <a:gd name="T4" fmla="*/ 112 w 124"/>
                <a:gd name="T5" fmla="*/ 124 h 124"/>
                <a:gd name="T6" fmla="*/ 0 w 124"/>
                <a:gd name="T7" fmla="*/ 12 h 124"/>
                <a:gd name="T8" fmla="*/ 12 w 124"/>
                <a:gd name="T9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124">
                  <a:moveTo>
                    <a:pt x="12" y="0"/>
                  </a:moveTo>
                  <a:lnTo>
                    <a:pt x="124" y="112"/>
                  </a:lnTo>
                  <a:lnTo>
                    <a:pt x="112" y="124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01">
              <a:extLst>
                <a:ext uri="{FF2B5EF4-FFF2-40B4-BE49-F238E27FC236}">
                  <a16:creationId xmlns="" xmlns:a16="http://schemas.microsoft.com/office/drawing/2014/main" id="{7DFFFF19-B354-48C6-9DBC-978990455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513" y="628650"/>
              <a:ext cx="652463" cy="474662"/>
            </a:xfrm>
            <a:custGeom>
              <a:avLst/>
              <a:gdLst>
                <a:gd name="T0" fmla="*/ 205 w 205"/>
                <a:gd name="T1" fmla="*/ 149 h 149"/>
                <a:gd name="T2" fmla="*/ 0 w 205"/>
                <a:gd name="T3" fmla="*/ 149 h 149"/>
                <a:gd name="T4" fmla="*/ 0 w 205"/>
                <a:gd name="T5" fmla="*/ 0 h 149"/>
                <a:gd name="T6" fmla="*/ 125 w 205"/>
                <a:gd name="T7" fmla="*/ 0 h 149"/>
                <a:gd name="T8" fmla="*/ 205 w 205"/>
                <a:gd name="T9" fmla="*/ 67 h 149"/>
                <a:gd name="T10" fmla="*/ 205 w 205"/>
                <a:gd name="T11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5" h="149">
                  <a:moveTo>
                    <a:pt x="205" y="149"/>
                  </a:moveTo>
                  <a:cubicBezTo>
                    <a:pt x="0" y="149"/>
                    <a:pt x="0" y="149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69" y="0"/>
                    <a:pt x="205" y="30"/>
                    <a:pt x="205" y="67"/>
                  </a:cubicBezTo>
                  <a:lnTo>
                    <a:pt x="205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02">
              <a:extLst>
                <a:ext uri="{FF2B5EF4-FFF2-40B4-BE49-F238E27FC236}">
                  <a16:creationId xmlns="" xmlns:a16="http://schemas.microsoft.com/office/drawing/2014/main" id="{9DA132F7-FC04-49FE-B13F-CABFE9039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38" y="698500"/>
              <a:ext cx="219075" cy="4905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3">
              <a:extLst>
                <a:ext uri="{FF2B5EF4-FFF2-40B4-BE49-F238E27FC236}">
                  <a16:creationId xmlns="" xmlns:a16="http://schemas.microsoft.com/office/drawing/2014/main" id="{F707C6BE-0D06-4FFF-941B-8141E1FB0C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163" y="1588"/>
              <a:ext cx="3952875" cy="977900"/>
            </a:xfrm>
            <a:custGeom>
              <a:avLst/>
              <a:gdLst>
                <a:gd name="T0" fmla="*/ 2474 w 2490"/>
                <a:gd name="T1" fmla="*/ 616 h 616"/>
                <a:gd name="T2" fmla="*/ 580 w 2490"/>
                <a:gd name="T3" fmla="*/ 48 h 616"/>
                <a:gd name="T4" fmla="*/ 28 w 2490"/>
                <a:gd name="T5" fmla="*/ 469 h 616"/>
                <a:gd name="T6" fmla="*/ 0 w 2490"/>
                <a:gd name="T7" fmla="*/ 437 h 616"/>
                <a:gd name="T8" fmla="*/ 572 w 2490"/>
                <a:gd name="T9" fmla="*/ 0 h 616"/>
                <a:gd name="T10" fmla="*/ 2490 w 2490"/>
                <a:gd name="T11" fmla="*/ 578 h 616"/>
                <a:gd name="T12" fmla="*/ 2474 w 2490"/>
                <a:gd name="T13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90" h="616">
                  <a:moveTo>
                    <a:pt x="2474" y="616"/>
                  </a:moveTo>
                  <a:lnTo>
                    <a:pt x="580" y="48"/>
                  </a:lnTo>
                  <a:lnTo>
                    <a:pt x="28" y="469"/>
                  </a:lnTo>
                  <a:lnTo>
                    <a:pt x="0" y="437"/>
                  </a:lnTo>
                  <a:lnTo>
                    <a:pt x="572" y="0"/>
                  </a:lnTo>
                  <a:lnTo>
                    <a:pt x="2490" y="578"/>
                  </a:lnTo>
                  <a:lnTo>
                    <a:pt x="2474" y="6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04">
              <a:extLst>
                <a:ext uri="{FF2B5EF4-FFF2-40B4-BE49-F238E27FC236}">
                  <a16:creationId xmlns="" xmlns:a16="http://schemas.microsoft.com/office/drawing/2014/main" id="{66AD34D4-D5AF-44CE-828C-70C26CA1C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4188" y="966788"/>
              <a:ext cx="44450" cy="1012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05">
              <a:extLst>
                <a:ext uri="{FF2B5EF4-FFF2-40B4-BE49-F238E27FC236}">
                  <a16:creationId xmlns="" xmlns:a16="http://schemas.microsoft.com/office/drawing/2014/main" id="{6BE6EA7D-4D6A-40A9-914C-3C8B8947A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1938338"/>
              <a:ext cx="736600" cy="241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06">
              <a:extLst>
                <a:ext uri="{FF2B5EF4-FFF2-40B4-BE49-F238E27FC236}">
                  <a16:creationId xmlns="" xmlns:a16="http://schemas.microsoft.com/office/drawing/2014/main" id="{DF0C5101-559D-40FA-960A-D72D4EB95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338" y="1855788"/>
              <a:ext cx="187325" cy="123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07">
              <a:extLst>
                <a:ext uri="{FF2B5EF4-FFF2-40B4-BE49-F238E27FC236}">
                  <a16:creationId xmlns="" xmlns:a16="http://schemas.microsoft.com/office/drawing/2014/main" id="{F8E12AEC-DA90-401E-94A4-E0858BC03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825" y="752475"/>
              <a:ext cx="771525" cy="365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08">
              <a:extLst>
                <a:ext uri="{FF2B5EF4-FFF2-40B4-BE49-F238E27FC236}">
                  <a16:creationId xmlns="" xmlns:a16="http://schemas.microsoft.com/office/drawing/2014/main" id="{9F873FB8-662E-40F6-8787-B42B0F67ED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825" y="900113"/>
              <a:ext cx="1287463" cy="88900"/>
            </a:xfrm>
            <a:custGeom>
              <a:avLst/>
              <a:gdLst>
                <a:gd name="T0" fmla="*/ 0 w 811"/>
                <a:gd name="T1" fmla="*/ 56 h 56"/>
                <a:gd name="T2" fmla="*/ 0 w 811"/>
                <a:gd name="T3" fmla="*/ 30 h 56"/>
                <a:gd name="T4" fmla="*/ 725 w 811"/>
                <a:gd name="T5" fmla="*/ 30 h 56"/>
                <a:gd name="T6" fmla="*/ 735 w 811"/>
                <a:gd name="T7" fmla="*/ 0 h 56"/>
                <a:gd name="T8" fmla="*/ 811 w 811"/>
                <a:gd name="T9" fmla="*/ 30 h 56"/>
                <a:gd name="T10" fmla="*/ 811 w 811"/>
                <a:gd name="T11" fmla="*/ 56 h 56"/>
                <a:gd name="T12" fmla="*/ 0 w 811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56">
                  <a:moveTo>
                    <a:pt x="0" y="56"/>
                  </a:moveTo>
                  <a:lnTo>
                    <a:pt x="0" y="30"/>
                  </a:lnTo>
                  <a:lnTo>
                    <a:pt x="725" y="30"/>
                  </a:lnTo>
                  <a:lnTo>
                    <a:pt x="735" y="0"/>
                  </a:lnTo>
                  <a:lnTo>
                    <a:pt x="811" y="30"/>
                  </a:lnTo>
                  <a:lnTo>
                    <a:pt x="811" y="56"/>
                  </a:lnTo>
                  <a:lnTo>
                    <a:pt x="0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09">
              <a:extLst>
                <a:ext uri="{FF2B5EF4-FFF2-40B4-BE49-F238E27FC236}">
                  <a16:creationId xmlns="" xmlns:a16="http://schemas.microsoft.com/office/drawing/2014/main" id="{4E1F0F9F-9EBA-4F27-8CE9-9BD9A3FE2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1425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10">
              <a:extLst>
                <a:ext uri="{FF2B5EF4-FFF2-40B4-BE49-F238E27FC236}">
                  <a16:creationId xmlns="" xmlns:a16="http://schemas.microsoft.com/office/drawing/2014/main" id="{710444E4-A343-4CA2-AD27-64916BBAB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700" y="820738"/>
              <a:ext cx="3810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11">
              <a:extLst>
                <a:ext uri="{FF2B5EF4-FFF2-40B4-BE49-F238E27FC236}">
                  <a16:creationId xmlns="" xmlns:a16="http://schemas.microsoft.com/office/drawing/2014/main" id="{8F7DBF22-F2C7-46CA-B179-8E91D54E1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0 w 117"/>
                <a:gd name="T1" fmla="*/ 105 h 117"/>
                <a:gd name="T2" fmla="*/ 107 w 117"/>
                <a:gd name="T3" fmla="*/ 0 h 117"/>
                <a:gd name="T4" fmla="*/ 117 w 117"/>
                <a:gd name="T5" fmla="*/ 11 h 117"/>
                <a:gd name="T6" fmla="*/ 12 w 117"/>
                <a:gd name="T7" fmla="*/ 117 h 117"/>
                <a:gd name="T8" fmla="*/ 0 w 117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0" y="105"/>
                  </a:moveTo>
                  <a:lnTo>
                    <a:pt x="107" y="0"/>
                  </a:lnTo>
                  <a:lnTo>
                    <a:pt x="117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12">
              <a:extLst>
                <a:ext uri="{FF2B5EF4-FFF2-40B4-BE49-F238E27FC236}">
                  <a16:creationId xmlns="" xmlns:a16="http://schemas.microsoft.com/office/drawing/2014/main" id="{209BCE25-38EE-48B7-822C-79B0EE0A5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7300" y="814388"/>
              <a:ext cx="142875" cy="139700"/>
            </a:xfrm>
            <a:custGeom>
              <a:avLst/>
              <a:gdLst>
                <a:gd name="T0" fmla="*/ 0 w 90"/>
                <a:gd name="T1" fmla="*/ 78 h 88"/>
                <a:gd name="T2" fmla="*/ 78 w 90"/>
                <a:gd name="T3" fmla="*/ 0 h 88"/>
                <a:gd name="T4" fmla="*/ 90 w 90"/>
                <a:gd name="T5" fmla="*/ 10 h 88"/>
                <a:gd name="T6" fmla="*/ 12 w 90"/>
                <a:gd name="T7" fmla="*/ 88 h 88"/>
                <a:gd name="T8" fmla="*/ 0 w 90"/>
                <a:gd name="T9" fmla="*/ 7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88">
                  <a:moveTo>
                    <a:pt x="0" y="78"/>
                  </a:moveTo>
                  <a:lnTo>
                    <a:pt x="78" y="0"/>
                  </a:lnTo>
                  <a:lnTo>
                    <a:pt x="90" y="10"/>
                  </a:lnTo>
                  <a:lnTo>
                    <a:pt x="12" y="88"/>
                  </a:lnTo>
                  <a:lnTo>
                    <a:pt x="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13">
              <a:extLst>
                <a:ext uri="{FF2B5EF4-FFF2-40B4-BE49-F238E27FC236}">
                  <a16:creationId xmlns="" xmlns:a16="http://schemas.microsoft.com/office/drawing/2014/main" id="{425F2677-F7F1-45B4-A795-5CBB310FB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4738" y="768350"/>
              <a:ext cx="185738" cy="185737"/>
            </a:xfrm>
            <a:custGeom>
              <a:avLst/>
              <a:gdLst>
                <a:gd name="T0" fmla="*/ 12 w 117"/>
                <a:gd name="T1" fmla="*/ 0 h 117"/>
                <a:gd name="T2" fmla="*/ 117 w 117"/>
                <a:gd name="T3" fmla="*/ 105 h 117"/>
                <a:gd name="T4" fmla="*/ 107 w 117"/>
                <a:gd name="T5" fmla="*/ 117 h 117"/>
                <a:gd name="T6" fmla="*/ 0 w 117"/>
                <a:gd name="T7" fmla="*/ 11 h 117"/>
                <a:gd name="T8" fmla="*/ 12 w 117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17">
                  <a:moveTo>
                    <a:pt x="12" y="0"/>
                  </a:moveTo>
                  <a:lnTo>
                    <a:pt x="117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14">
              <a:extLst>
                <a:ext uri="{FF2B5EF4-FFF2-40B4-BE49-F238E27FC236}">
                  <a16:creationId xmlns="" xmlns:a16="http://schemas.microsoft.com/office/drawing/2014/main" id="{6CE6152C-EB38-4D0B-93BD-B058186C4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15">
              <a:extLst>
                <a:ext uri="{FF2B5EF4-FFF2-40B4-BE49-F238E27FC236}">
                  <a16:creationId xmlns="" xmlns:a16="http://schemas.microsoft.com/office/drawing/2014/main" id="{5E60347D-F0A9-4A58-A6CB-2361F02A2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4 w 116"/>
                <a:gd name="T3" fmla="*/ 0 h 117"/>
                <a:gd name="T4" fmla="*/ 116 w 116"/>
                <a:gd name="T5" fmla="*/ 11 h 117"/>
                <a:gd name="T6" fmla="*/ 10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4" y="0"/>
                  </a:lnTo>
                  <a:lnTo>
                    <a:pt x="116" y="11"/>
                  </a:lnTo>
                  <a:lnTo>
                    <a:pt x="10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16">
              <a:extLst>
                <a:ext uri="{FF2B5EF4-FFF2-40B4-BE49-F238E27FC236}">
                  <a16:creationId xmlns="" xmlns:a16="http://schemas.microsoft.com/office/drawing/2014/main" id="{FCF93B89-6FA9-47AB-96B1-3AD268269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768350"/>
              <a:ext cx="184150" cy="185737"/>
            </a:xfrm>
            <a:custGeom>
              <a:avLst/>
              <a:gdLst>
                <a:gd name="T0" fmla="*/ 10 w 116"/>
                <a:gd name="T1" fmla="*/ 0 h 117"/>
                <a:gd name="T2" fmla="*/ 116 w 116"/>
                <a:gd name="T3" fmla="*/ 105 h 117"/>
                <a:gd name="T4" fmla="*/ 104 w 116"/>
                <a:gd name="T5" fmla="*/ 117 h 117"/>
                <a:gd name="T6" fmla="*/ 0 w 116"/>
                <a:gd name="T7" fmla="*/ 11 h 117"/>
                <a:gd name="T8" fmla="*/ 10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0" y="0"/>
                  </a:moveTo>
                  <a:lnTo>
                    <a:pt x="116" y="105"/>
                  </a:lnTo>
                  <a:lnTo>
                    <a:pt x="104" y="117"/>
                  </a:lnTo>
                  <a:lnTo>
                    <a:pt x="0" y="11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17">
              <a:extLst>
                <a:ext uri="{FF2B5EF4-FFF2-40B4-BE49-F238E27FC236}">
                  <a16:creationId xmlns="" xmlns:a16="http://schemas.microsoft.com/office/drawing/2014/main" id="{246BFEA0-B911-43EE-A56A-7C2AA169C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7413" y="752475"/>
              <a:ext cx="38100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8">
              <a:extLst>
                <a:ext uri="{FF2B5EF4-FFF2-40B4-BE49-F238E27FC236}">
                  <a16:creationId xmlns="" xmlns:a16="http://schemas.microsoft.com/office/drawing/2014/main" id="{94F5F43D-1DD4-4645-9351-EBC3810839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0 w 119"/>
                <a:gd name="T1" fmla="*/ 105 h 117"/>
                <a:gd name="T2" fmla="*/ 107 w 119"/>
                <a:gd name="T3" fmla="*/ 0 h 117"/>
                <a:gd name="T4" fmla="*/ 119 w 119"/>
                <a:gd name="T5" fmla="*/ 11 h 117"/>
                <a:gd name="T6" fmla="*/ 12 w 119"/>
                <a:gd name="T7" fmla="*/ 117 h 117"/>
                <a:gd name="T8" fmla="*/ 0 w 119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0" y="105"/>
                  </a:moveTo>
                  <a:lnTo>
                    <a:pt x="107" y="0"/>
                  </a:lnTo>
                  <a:lnTo>
                    <a:pt x="119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9">
              <a:extLst>
                <a:ext uri="{FF2B5EF4-FFF2-40B4-BE49-F238E27FC236}">
                  <a16:creationId xmlns="" xmlns:a16="http://schemas.microsoft.com/office/drawing/2014/main" id="{C30FB6B9-A360-434A-9A35-37CA00C92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0725" y="768350"/>
              <a:ext cx="188913" cy="185737"/>
            </a:xfrm>
            <a:custGeom>
              <a:avLst/>
              <a:gdLst>
                <a:gd name="T0" fmla="*/ 12 w 119"/>
                <a:gd name="T1" fmla="*/ 0 h 117"/>
                <a:gd name="T2" fmla="*/ 119 w 119"/>
                <a:gd name="T3" fmla="*/ 105 h 117"/>
                <a:gd name="T4" fmla="*/ 107 w 119"/>
                <a:gd name="T5" fmla="*/ 117 h 117"/>
                <a:gd name="T6" fmla="*/ 0 w 119"/>
                <a:gd name="T7" fmla="*/ 11 h 117"/>
                <a:gd name="T8" fmla="*/ 12 w 119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117">
                  <a:moveTo>
                    <a:pt x="12" y="0"/>
                  </a:moveTo>
                  <a:lnTo>
                    <a:pt x="119" y="105"/>
                  </a:lnTo>
                  <a:lnTo>
                    <a:pt x="107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120">
              <a:extLst>
                <a:ext uri="{FF2B5EF4-FFF2-40B4-BE49-F238E27FC236}">
                  <a16:creationId xmlns="" xmlns:a16="http://schemas.microsoft.com/office/drawing/2014/main" id="{270692D5-6393-459F-ADB7-A1EF3638B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200" y="752475"/>
              <a:ext cx="34925" cy="2143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21">
              <a:extLst>
                <a:ext uri="{FF2B5EF4-FFF2-40B4-BE49-F238E27FC236}">
                  <a16:creationId xmlns="" xmlns:a16="http://schemas.microsoft.com/office/drawing/2014/main" id="{3FAAB7DC-1D26-44D1-A706-A324450B1E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0 w 116"/>
                <a:gd name="T1" fmla="*/ 105 h 117"/>
                <a:gd name="T2" fmla="*/ 106 w 116"/>
                <a:gd name="T3" fmla="*/ 0 h 117"/>
                <a:gd name="T4" fmla="*/ 116 w 116"/>
                <a:gd name="T5" fmla="*/ 11 h 117"/>
                <a:gd name="T6" fmla="*/ 12 w 116"/>
                <a:gd name="T7" fmla="*/ 117 h 117"/>
                <a:gd name="T8" fmla="*/ 0 w 116"/>
                <a:gd name="T9" fmla="*/ 10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0" y="105"/>
                  </a:moveTo>
                  <a:lnTo>
                    <a:pt x="106" y="0"/>
                  </a:lnTo>
                  <a:lnTo>
                    <a:pt x="116" y="11"/>
                  </a:lnTo>
                  <a:lnTo>
                    <a:pt x="12" y="117"/>
                  </a:ln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22">
              <a:extLst>
                <a:ext uri="{FF2B5EF4-FFF2-40B4-BE49-F238E27FC236}">
                  <a16:creationId xmlns="" xmlns:a16="http://schemas.microsoft.com/office/drawing/2014/main" id="{9F904936-C691-463E-9C5E-16E122794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768350"/>
              <a:ext cx="184150" cy="185737"/>
            </a:xfrm>
            <a:custGeom>
              <a:avLst/>
              <a:gdLst>
                <a:gd name="T0" fmla="*/ 12 w 116"/>
                <a:gd name="T1" fmla="*/ 0 h 117"/>
                <a:gd name="T2" fmla="*/ 116 w 116"/>
                <a:gd name="T3" fmla="*/ 105 h 117"/>
                <a:gd name="T4" fmla="*/ 106 w 116"/>
                <a:gd name="T5" fmla="*/ 117 h 117"/>
                <a:gd name="T6" fmla="*/ 0 w 116"/>
                <a:gd name="T7" fmla="*/ 11 h 117"/>
                <a:gd name="T8" fmla="*/ 12 w 116"/>
                <a:gd name="T9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" h="117">
                  <a:moveTo>
                    <a:pt x="12" y="0"/>
                  </a:moveTo>
                  <a:lnTo>
                    <a:pt x="116" y="105"/>
                  </a:lnTo>
                  <a:lnTo>
                    <a:pt x="106" y="117"/>
                  </a:lnTo>
                  <a:lnTo>
                    <a:pt x="0" y="11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123">
              <a:extLst>
                <a:ext uri="{FF2B5EF4-FFF2-40B4-BE49-F238E27FC236}">
                  <a16:creationId xmlns="" xmlns:a16="http://schemas.microsoft.com/office/drawing/2014/main" id="{CAE3A756-8B33-4EA7-A47F-E668268F4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875" y="2192338"/>
              <a:ext cx="736600" cy="2428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24">
              <a:extLst>
                <a:ext uri="{FF2B5EF4-FFF2-40B4-BE49-F238E27FC236}">
                  <a16:creationId xmlns="" xmlns:a16="http://schemas.microsoft.com/office/drawing/2014/main" id="{445B16B6-E8FB-4AAC-B908-419B0DF7B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695325"/>
              <a:ext cx="206375" cy="676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25">
              <a:extLst>
                <a:ext uri="{FF2B5EF4-FFF2-40B4-BE49-F238E27FC236}">
                  <a16:creationId xmlns="" xmlns:a16="http://schemas.microsoft.com/office/drawing/2014/main" id="{00447FA8-67FA-4C6F-92DF-7AF0E1C96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" y="4430713"/>
              <a:ext cx="1154113" cy="207962"/>
            </a:xfrm>
            <a:custGeom>
              <a:avLst/>
              <a:gdLst>
                <a:gd name="T0" fmla="*/ 362 w 362"/>
                <a:gd name="T1" fmla="*/ 31 h 65"/>
                <a:gd name="T2" fmla="*/ 362 w 362"/>
                <a:gd name="T3" fmla="*/ 65 h 65"/>
                <a:gd name="T4" fmla="*/ 0 w 362"/>
                <a:gd name="T5" fmla="*/ 65 h 65"/>
                <a:gd name="T6" fmla="*/ 0 w 362"/>
                <a:gd name="T7" fmla="*/ 31 h 65"/>
                <a:gd name="T8" fmla="*/ 30 w 362"/>
                <a:gd name="T9" fmla="*/ 0 h 65"/>
                <a:gd name="T10" fmla="*/ 332 w 362"/>
                <a:gd name="T11" fmla="*/ 0 h 65"/>
                <a:gd name="T12" fmla="*/ 362 w 362"/>
                <a:gd name="T13" fmla="*/ 3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" h="65">
                  <a:moveTo>
                    <a:pt x="362" y="31"/>
                  </a:moveTo>
                  <a:cubicBezTo>
                    <a:pt x="362" y="65"/>
                    <a:pt x="362" y="65"/>
                    <a:pt x="362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332" y="0"/>
                    <a:pt x="332" y="0"/>
                    <a:pt x="332" y="0"/>
                  </a:cubicBezTo>
                  <a:cubicBezTo>
                    <a:pt x="349" y="0"/>
                    <a:pt x="362" y="14"/>
                    <a:pt x="362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="" xmlns:a16="http://schemas.microsoft.com/office/drawing/2014/main" id="{7B93D85D-4E62-4F21-90D9-61D4D18814A2}"/>
              </a:ext>
            </a:extLst>
          </p:cNvPr>
          <p:cNvGrpSpPr/>
          <p:nvPr/>
        </p:nvGrpSpPr>
        <p:grpSpPr>
          <a:xfrm>
            <a:off x="-54500" y="6688382"/>
            <a:ext cx="12301000" cy="170806"/>
            <a:chOff x="-48040" y="6512575"/>
            <a:chExt cx="12301000" cy="364176"/>
          </a:xfrm>
        </p:grpSpPr>
        <p:sp>
          <p:nvSpPr>
            <p:cNvPr id="153" name="Rectangle 152">
              <a:extLst>
                <a:ext uri="{FF2B5EF4-FFF2-40B4-BE49-F238E27FC236}">
                  <a16:creationId xmlns="" xmlns:a16="http://schemas.microsoft.com/office/drawing/2014/main" id="{7C563450-2758-4CB5-BD85-5D057A09B1E6}"/>
                </a:ext>
              </a:extLst>
            </p:cNvPr>
            <p:cNvSpPr/>
            <p:nvPr/>
          </p:nvSpPr>
          <p:spPr>
            <a:xfrm>
              <a:off x="0" y="6512575"/>
              <a:ext cx="12252960" cy="36417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="" xmlns:a16="http://schemas.microsoft.com/office/drawing/2014/main" id="{8D04B00D-95B6-4EC7-8EF8-1E40F8F8E45F}"/>
                </a:ext>
              </a:extLst>
            </p:cNvPr>
            <p:cNvSpPr/>
            <p:nvPr/>
          </p:nvSpPr>
          <p:spPr>
            <a:xfrm>
              <a:off x="-48040" y="6526705"/>
              <a:ext cx="12240040" cy="347675"/>
            </a:xfrm>
            <a:custGeom>
              <a:avLst/>
              <a:gdLst>
                <a:gd name="connsiteX0" fmla="*/ 12135116 w 12240040"/>
                <a:gd name="connsiteY0" fmla="*/ 0 h 347675"/>
                <a:gd name="connsiteX1" fmla="*/ 12240040 w 12240040"/>
                <a:gd name="connsiteY1" fmla="*/ 0 h 347675"/>
                <a:gd name="connsiteX2" fmla="*/ 12075846 w 12240040"/>
                <a:gd name="connsiteY2" fmla="*/ 347675 h 347675"/>
                <a:gd name="connsiteX3" fmla="*/ 11970922 w 12240040"/>
                <a:gd name="connsiteY3" fmla="*/ 347675 h 347675"/>
                <a:gd name="connsiteX4" fmla="*/ 11930117 w 12240040"/>
                <a:gd name="connsiteY4" fmla="*/ 0 h 347675"/>
                <a:gd name="connsiteX5" fmla="*/ 12035041 w 12240040"/>
                <a:gd name="connsiteY5" fmla="*/ 0 h 347675"/>
                <a:gd name="connsiteX6" fmla="*/ 11870847 w 12240040"/>
                <a:gd name="connsiteY6" fmla="*/ 347675 h 347675"/>
                <a:gd name="connsiteX7" fmla="*/ 11765923 w 12240040"/>
                <a:gd name="connsiteY7" fmla="*/ 347675 h 347675"/>
                <a:gd name="connsiteX8" fmla="*/ 11725116 w 12240040"/>
                <a:gd name="connsiteY8" fmla="*/ 0 h 347675"/>
                <a:gd name="connsiteX9" fmla="*/ 11830040 w 12240040"/>
                <a:gd name="connsiteY9" fmla="*/ 0 h 347675"/>
                <a:gd name="connsiteX10" fmla="*/ 11665846 w 12240040"/>
                <a:gd name="connsiteY10" fmla="*/ 347675 h 347675"/>
                <a:gd name="connsiteX11" fmla="*/ 11560922 w 12240040"/>
                <a:gd name="connsiteY11" fmla="*/ 347675 h 347675"/>
                <a:gd name="connsiteX12" fmla="*/ 11520115 w 12240040"/>
                <a:gd name="connsiteY12" fmla="*/ 0 h 347675"/>
                <a:gd name="connsiteX13" fmla="*/ 11625039 w 12240040"/>
                <a:gd name="connsiteY13" fmla="*/ 0 h 347675"/>
                <a:gd name="connsiteX14" fmla="*/ 11460845 w 12240040"/>
                <a:gd name="connsiteY14" fmla="*/ 347675 h 347675"/>
                <a:gd name="connsiteX15" fmla="*/ 11355921 w 12240040"/>
                <a:gd name="connsiteY15" fmla="*/ 347675 h 347675"/>
                <a:gd name="connsiteX16" fmla="*/ 11315114 w 12240040"/>
                <a:gd name="connsiteY16" fmla="*/ 0 h 347675"/>
                <a:gd name="connsiteX17" fmla="*/ 11420038 w 12240040"/>
                <a:gd name="connsiteY17" fmla="*/ 0 h 347675"/>
                <a:gd name="connsiteX18" fmla="*/ 11255844 w 12240040"/>
                <a:gd name="connsiteY18" fmla="*/ 347675 h 347675"/>
                <a:gd name="connsiteX19" fmla="*/ 11150920 w 12240040"/>
                <a:gd name="connsiteY19" fmla="*/ 347675 h 347675"/>
                <a:gd name="connsiteX20" fmla="*/ 11110113 w 12240040"/>
                <a:gd name="connsiteY20" fmla="*/ 0 h 347675"/>
                <a:gd name="connsiteX21" fmla="*/ 11215037 w 12240040"/>
                <a:gd name="connsiteY21" fmla="*/ 0 h 347675"/>
                <a:gd name="connsiteX22" fmla="*/ 11050843 w 12240040"/>
                <a:gd name="connsiteY22" fmla="*/ 347675 h 347675"/>
                <a:gd name="connsiteX23" fmla="*/ 10945919 w 12240040"/>
                <a:gd name="connsiteY23" fmla="*/ 347675 h 347675"/>
                <a:gd name="connsiteX24" fmla="*/ 10905112 w 12240040"/>
                <a:gd name="connsiteY24" fmla="*/ 0 h 347675"/>
                <a:gd name="connsiteX25" fmla="*/ 11010036 w 12240040"/>
                <a:gd name="connsiteY25" fmla="*/ 0 h 347675"/>
                <a:gd name="connsiteX26" fmla="*/ 10845842 w 12240040"/>
                <a:gd name="connsiteY26" fmla="*/ 347675 h 347675"/>
                <a:gd name="connsiteX27" fmla="*/ 10740918 w 12240040"/>
                <a:gd name="connsiteY27" fmla="*/ 347675 h 347675"/>
                <a:gd name="connsiteX28" fmla="*/ 10700111 w 12240040"/>
                <a:gd name="connsiteY28" fmla="*/ 0 h 347675"/>
                <a:gd name="connsiteX29" fmla="*/ 10805035 w 12240040"/>
                <a:gd name="connsiteY29" fmla="*/ 0 h 347675"/>
                <a:gd name="connsiteX30" fmla="*/ 10640841 w 12240040"/>
                <a:gd name="connsiteY30" fmla="*/ 347675 h 347675"/>
                <a:gd name="connsiteX31" fmla="*/ 10535917 w 12240040"/>
                <a:gd name="connsiteY31" fmla="*/ 347675 h 347675"/>
                <a:gd name="connsiteX32" fmla="*/ 10495110 w 12240040"/>
                <a:gd name="connsiteY32" fmla="*/ 0 h 347675"/>
                <a:gd name="connsiteX33" fmla="*/ 10600034 w 12240040"/>
                <a:gd name="connsiteY33" fmla="*/ 0 h 347675"/>
                <a:gd name="connsiteX34" fmla="*/ 10435840 w 12240040"/>
                <a:gd name="connsiteY34" fmla="*/ 347675 h 347675"/>
                <a:gd name="connsiteX35" fmla="*/ 10330916 w 12240040"/>
                <a:gd name="connsiteY35" fmla="*/ 347675 h 347675"/>
                <a:gd name="connsiteX36" fmla="*/ 10290109 w 12240040"/>
                <a:gd name="connsiteY36" fmla="*/ 0 h 347675"/>
                <a:gd name="connsiteX37" fmla="*/ 10395033 w 12240040"/>
                <a:gd name="connsiteY37" fmla="*/ 0 h 347675"/>
                <a:gd name="connsiteX38" fmla="*/ 10230839 w 12240040"/>
                <a:gd name="connsiteY38" fmla="*/ 347675 h 347675"/>
                <a:gd name="connsiteX39" fmla="*/ 10125915 w 12240040"/>
                <a:gd name="connsiteY39" fmla="*/ 347675 h 347675"/>
                <a:gd name="connsiteX40" fmla="*/ 10085108 w 12240040"/>
                <a:gd name="connsiteY40" fmla="*/ 0 h 347675"/>
                <a:gd name="connsiteX41" fmla="*/ 10190032 w 12240040"/>
                <a:gd name="connsiteY41" fmla="*/ 0 h 347675"/>
                <a:gd name="connsiteX42" fmla="*/ 10025838 w 12240040"/>
                <a:gd name="connsiteY42" fmla="*/ 347675 h 347675"/>
                <a:gd name="connsiteX43" fmla="*/ 9920914 w 12240040"/>
                <a:gd name="connsiteY43" fmla="*/ 347675 h 347675"/>
                <a:gd name="connsiteX44" fmla="*/ 9893895 w 12240040"/>
                <a:gd name="connsiteY44" fmla="*/ 0 h 347675"/>
                <a:gd name="connsiteX45" fmla="*/ 9998819 w 12240040"/>
                <a:gd name="connsiteY45" fmla="*/ 0 h 347675"/>
                <a:gd name="connsiteX46" fmla="*/ 9834625 w 12240040"/>
                <a:gd name="connsiteY46" fmla="*/ 347675 h 347675"/>
                <a:gd name="connsiteX47" fmla="*/ 9729701 w 12240040"/>
                <a:gd name="connsiteY47" fmla="*/ 347675 h 347675"/>
                <a:gd name="connsiteX48" fmla="*/ 9688896 w 12240040"/>
                <a:gd name="connsiteY48" fmla="*/ 0 h 347675"/>
                <a:gd name="connsiteX49" fmla="*/ 9793820 w 12240040"/>
                <a:gd name="connsiteY49" fmla="*/ 0 h 347675"/>
                <a:gd name="connsiteX50" fmla="*/ 9629626 w 12240040"/>
                <a:gd name="connsiteY50" fmla="*/ 347675 h 347675"/>
                <a:gd name="connsiteX51" fmla="*/ 9524702 w 12240040"/>
                <a:gd name="connsiteY51" fmla="*/ 347675 h 347675"/>
                <a:gd name="connsiteX52" fmla="*/ 9483895 w 12240040"/>
                <a:gd name="connsiteY52" fmla="*/ 0 h 347675"/>
                <a:gd name="connsiteX53" fmla="*/ 9588819 w 12240040"/>
                <a:gd name="connsiteY53" fmla="*/ 0 h 347675"/>
                <a:gd name="connsiteX54" fmla="*/ 9424625 w 12240040"/>
                <a:gd name="connsiteY54" fmla="*/ 347675 h 347675"/>
                <a:gd name="connsiteX55" fmla="*/ 9319701 w 12240040"/>
                <a:gd name="connsiteY55" fmla="*/ 347675 h 347675"/>
                <a:gd name="connsiteX56" fmla="*/ 9278894 w 12240040"/>
                <a:gd name="connsiteY56" fmla="*/ 0 h 347675"/>
                <a:gd name="connsiteX57" fmla="*/ 9383818 w 12240040"/>
                <a:gd name="connsiteY57" fmla="*/ 0 h 347675"/>
                <a:gd name="connsiteX58" fmla="*/ 9219624 w 12240040"/>
                <a:gd name="connsiteY58" fmla="*/ 347675 h 347675"/>
                <a:gd name="connsiteX59" fmla="*/ 9114700 w 12240040"/>
                <a:gd name="connsiteY59" fmla="*/ 347675 h 347675"/>
                <a:gd name="connsiteX60" fmla="*/ 9073893 w 12240040"/>
                <a:gd name="connsiteY60" fmla="*/ 0 h 347675"/>
                <a:gd name="connsiteX61" fmla="*/ 9178817 w 12240040"/>
                <a:gd name="connsiteY61" fmla="*/ 0 h 347675"/>
                <a:gd name="connsiteX62" fmla="*/ 9014623 w 12240040"/>
                <a:gd name="connsiteY62" fmla="*/ 347675 h 347675"/>
                <a:gd name="connsiteX63" fmla="*/ 8909699 w 12240040"/>
                <a:gd name="connsiteY63" fmla="*/ 347675 h 347675"/>
                <a:gd name="connsiteX64" fmla="*/ 8868892 w 12240040"/>
                <a:gd name="connsiteY64" fmla="*/ 0 h 347675"/>
                <a:gd name="connsiteX65" fmla="*/ 8973816 w 12240040"/>
                <a:gd name="connsiteY65" fmla="*/ 0 h 347675"/>
                <a:gd name="connsiteX66" fmla="*/ 8809622 w 12240040"/>
                <a:gd name="connsiteY66" fmla="*/ 347675 h 347675"/>
                <a:gd name="connsiteX67" fmla="*/ 8704698 w 12240040"/>
                <a:gd name="connsiteY67" fmla="*/ 347675 h 347675"/>
                <a:gd name="connsiteX68" fmla="*/ 8663891 w 12240040"/>
                <a:gd name="connsiteY68" fmla="*/ 0 h 347675"/>
                <a:gd name="connsiteX69" fmla="*/ 8768815 w 12240040"/>
                <a:gd name="connsiteY69" fmla="*/ 0 h 347675"/>
                <a:gd name="connsiteX70" fmla="*/ 8604621 w 12240040"/>
                <a:gd name="connsiteY70" fmla="*/ 347675 h 347675"/>
                <a:gd name="connsiteX71" fmla="*/ 8499697 w 12240040"/>
                <a:gd name="connsiteY71" fmla="*/ 347675 h 347675"/>
                <a:gd name="connsiteX72" fmla="*/ 8458890 w 12240040"/>
                <a:gd name="connsiteY72" fmla="*/ 0 h 347675"/>
                <a:gd name="connsiteX73" fmla="*/ 8563814 w 12240040"/>
                <a:gd name="connsiteY73" fmla="*/ 0 h 347675"/>
                <a:gd name="connsiteX74" fmla="*/ 8399620 w 12240040"/>
                <a:gd name="connsiteY74" fmla="*/ 347675 h 347675"/>
                <a:gd name="connsiteX75" fmla="*/ 8294696 w 12240040"/>
                <a:gd name="connsiteY75" fmla="*/ 347675 h 347675"/>
                <a:gd name="connsiteX76" fmla="*/ 8253889 w 12240040"/>
                <a:gd name="connsiteY76" fmla="*/ 0 h 347675"/>
                <a:gd name="connsiteX77" fmla="*/ 8358813 w 12240040"/>
                <a:gd name="connsiteY77" fmla="*/ 0 h 347675"/>
                <a:gd name="connsiteX78" fmla="*/ 8194619 w 12240040"/>
                <a:gd name="connsiteY78" fmla="*/ 347675 h 347675"/>
                <a:gd name="connsiteX79" fmla="*/ 8089695 w 12240040"/>
                <a:gd name="connsiteY79" fmla="*/ 347675 h 347675"/>
                <a:gd name="connsiteX80" fmla="*/ 8048888 w 12240040"/>
                <a:gd name="connsiteY80" fmla="*/ 0 h 347675"/>
                <a:gd name="connsiteX81" fmla="*/ 8153812 w 12240040"/>
                <a:gd name="connsiteY81" fmla="*/ 0 h 347675"/>
                <a:gd name="connsiteX82" fmla="*/ 7989618 w 12240040"/>
                <a:gd name="connsiteY82" fmla="*/ 347675 h 347675"/>
                <a:gd name="connsiteX83" fmla="*/ 7884694 w 12240040"/>
                <a:gd name="connsiteY83" fmla="*/ 347675 h 347675"/>
                <a:gd name="connsiteX84" fmla="*/ 7843887 w 12240040"/>
                <a:gd name="connsiteY84" fmla="*/ 0 h 347675"/>
                <a:gd name="connsiteX85" fmla="*/ 7948811 w 12240040"/>
                <a:gd name="connsiteY85" fmla="*/ 0 h 347675"/>
                <a:gd name="connsiteX86" fmla="*/ 7784617 w 12240040"/>
                <a:gd name="connsiteY86" fmla="*/ 347675 h 347675"/>
                <a:gd name="connsiteX87" fmla="*/ 7679693 w 12240040"/>
                <a:gd name="connsiteY87" fmla="*/ 347675 h 347675"/>
                <a:gd name="connsiteX88" fmla="*/ 7652677 w 12240040"/>
                <a:gd name="connsiteY88" fmla="*/ 0 h 347675"/>
                <a:gd name="connsiteX89" fmla="*/ 7757601 w 12240040"/>
                <a:gd name="connsiteY89" fmla="*/ 0 h 347675"/>
                <a:gd name="connsiteX90" fmla="*/ 7593407 w 12240040"/>
                <a:gd name="connsiteY90" fmla="*/ 347675 h 347675"/>
                <a:gd name="connsiteX91" fmla="*/ 7488483 w 12240040"/>
                <a:gd name="connsiteY91" fmla="*/ 347675 h 347675"/>
                <a:gd name="connsiteX92" fmla="*/ 7447678 w 12240040"/>
                <a:gd name="connsiteY92" fmla="*/ 0 h 347675"/>
                <a:gd name="connsiteX93" fmla="*/ 7552602 w 12240040"/>
                <a:gd name="connsiteY93" fmla="*/ 0 h 347675"/>
                <a:gd name="connsiteX94" fmla="*/ 7388408 w 12240040"/>
                <a:gd name="connsiteY94" fmla="*/ 347675 h 347675"/>
                <a:gd name="connsiteX95" fmla="*/ 7283484 w 12240040"/>
                <a:gd name="connsiteY95" fmla="*/ 347675 h 347675"/>
                <a:gd name="connsiteX96" fmla="*/ 7242677 w 12240040"/>
                <a:gd name="connsiteY96" fmla="*/ 0 h 347675"/>
                <a:gd name="connsiteX97" fmla="*/ 7347601 w 12240040"/>
                <a:gd name="connsiteY97" fmla="*/ 0 h 347675"/>
                <a:gd name="connsiteX98" fmla="*/ 7183407 w 12240040"/>
                <a:gd name="connsiteY98" fmla="*/ 347675 h 347675"/>
                <a:gd name="connsiteX99" fmla="*/ 7078483 w 12240040"/>
                <a:gd name="connsiteY99" fmla="*/ 347675 h 347675"/>
                <a:gd name="connsiteX100" fmla="*/ 7037676 w 12240040"/>
                <a:gd name="connsiteY100" fmla="*/ 0 h 347675"/>
                <a:gd name="connsiteX101" fmla="*/ 7142600 w 12240040"/>
                <a:gd name="connsiteY101" fmla="*/ 0 h 347675"/>
                <a:gd name="connsiteX102" fmla="*/ 6978406 w 12240040"/>
                <a:gd name="connsiteY102" fmla="*/ 347675 h 347675"/>
                <a:gd name="connsiteX103" fmla="*/ 6873482 w 12240040"/>
                <a:gd name="connsiteY103" fmla="*/ 347675 h 347675"/>
                <a:gd name="connsiteX104" fmla="*/ 6832675 w 12240040"/>
                <a:gd name="connsiteY104" fmla="*/ 0 h 347675"/>
                <a:gd name="connsiteX105" fmla="*/ 6937599 w 12240040"/>
                <a:gd name="connsiteY105" fmla="*/ 0 h 347675"/>
                <a:gd name="connsiteX106" fmla="*/ 6773405 w 12240040"/>
                <a:gd name="connsiteY106" fmla="*/ 347675 h 347675"/>
                <a:gd name="connsiteX107" fmla="*/ 6668481 w 12240040"/>
                <a:gd name="connsiteY107" fmla="*/ 347675 h 347675"/>
                <a:gd name="connsiteX108" fmla="*/ 6627674 w 12240040"/>
                <a:gd name="connsiteY108" fmla="*/ 0 h 347675"/>
                <a:gd name="connsiteX109" fmla="*/ 6732598 w 12240040"/>
                <a:gd name="connsiteY109" fmla="*/ 0 h 347675"/>
                <a:gd name="connsiteX110" fmla="*/ 6568404 w 12240040"/>
                <a:gd name="connsiteY110" fmla="*/ 347675 h 347675"/>
                <a:gd name="connsiteX111" fmla="*/ 6463480 w 12240040"/>
                <a:gd name="connsiteY111" fmla="*/ 347675 h 347675"/>
                <a:gd name="connsiteX112" fmla="*/ 6422673 w 12240040"/>
                <a:gd name="connsiteY112" fmla="*/ 0 h 347675"/>
                <a:gd name="connsiteX113" fmla="*/ 6527597 w 12240040"/>
                <a:gd name="connsiteY113" fmla="*/ 0 h 347675"/>
                <a:gd name="connsiteX114" fmla="*/ 6363403 w 12240040"/>
                <a:gd name="connsiteY114" fmla="*/ 347675 h 347675"/>
                <a:gd name="connsiteX115" fmla="*/ 6258479 w 12240040"/>
                <a:gd name="connsiteY115" fmla="*/ 347675 h 347675"/>
                <a:gd name="connsiteX116" fmla="*/ 6217672 w 12240040"/>
                <a:gd name="connsiteY116" fmla="*/ 0 h 347675"/>
                <a:gd name="connsiteX117" fmla="*/ 6322596 w 12240040"/>
                <a:gd name="connsiteY117" fmla="*/ 0 h 347675"/>
                <a:gd name="connsiteX118" fmla="*/ 6158402 w 12240040"/>
                <a:gd name="connsiteY118" fmla="*/ 347675 h 347675"/>
                <a:gd name="connsiteX119" fmla="*/ 6053478 w 12240040"/>
                <a:gd name="connsiteY119" fmla="*/ 347675 h 347675"/>
                <a:gd name="connsiteX120" fmla="*/ 6012672 w 12240040"/>
                <a:gd name="connsiteY120" fmla="*/ 0 h 347675"/>
                <a:gd name="connsiteX121" fmla="*/ 6117596 w 12240040"/>
                <a:gd name="connsiteY121" fmla="*/ 0 h 347675"/>
                <a:gd name="connsiteX122" fmla="*/ 5953402 w 12240040"/>
                <a:gd name="connsiteY122" fmla="*/ 347675 h 347675"/>
                <a:gd name="connsiteX123" fmla="*/ 5848478 w 12240040"/>
                <a:gd name="connsiteY123" fmla="*/ 347675 h 347675"/>
                <a:gd name="connsiteX124" fmla="*/ 5807671 w 12240040"/>
                <a:gd name="connsiteY124" fmla="*/ 0 h 347675"/>
                <a:gd name="connsiteX125" fmla="*/ 5912595 w 12240040"/>
                <a:gd name="connsiteY125" fmla="*/ 0 h 347675"/>
                <a:gd name="connsiteX126" fmla="*/ 5748402 w 12240040"/>
                <a:gd name="connsiteY126" fmla="*/ 347675 h 347675"/>
                <a:gd name="connsiteX127" fmla="*/ 5643479 w 12240040"/>
                <a:gd name="connsiteY127" fmla="*/ 347675 h 347675"/>
                <a:gd name="connsiteX128" fmla="*/ 5602671 w 12240040"/>
                <a:gd name="connsiteY128" fmla="*/ 0 h 347675"/>
                <a:gd name="connsiteX129" fmla="*/ 5707595 w 12240040"/>
                <a:gd name="connsiteY129" fmla="*/ 0 h 347675"/>
                <a:gd name="connsiteX130" fmla="*/ 5543402 w 12240040"/>
                <a:gd name="connsiteY130" fmla="*/ 347675 h 347675"/>
                <a:gd name="connsiteX131" fmla="*/ 5438478 w 12240040"/>
                <a:gd name="connsiteY131" fmla="*/ 347675 h 347675"/>
                <a:gd name="connsiteX132" fmla="*/ 5411462 w 12240040"/>
                <a:gd name="connsiteY132" fmla="*/ 0 h 347675"/>
                <a:gd name="connsiteX133" fmla="*/ 5516385 w 12240040"/>
                <a:gd name="connsiteY133" fmla="*/ 0 h 347675"/>
                <a:gd name="connsiteX134" fmla="*/ 5352193 w 12240040"/>
                <a:gd name="connsiteY134" fmla="*/ 347675 h 347675"/>
                <a:gd name="connsiteX135" fmla="*/ 5247268 w 12240040"/>
                <a:gd name="connsiteY135" fmla="*/ 347675 h 347675"/>
                <a:gd name="connsiteX136" fmla="*/ 5206463 w 12240040"/>
                <a:gd name="connsiteY136" fmla="*/ 0 h 347675"/>
                <a:gd name="connsiteX137" fmla="*/ 5311388 w 12240040"/>
                <a:gd name="connsiteY137" fmla="*/ 0 h 347675"/>
                <a:gd name="connsiteX138" fmla="*/ 5147194 w 12240040"/>
                <a:gd name="connsiteY138" fmla="*/ 347675 h 347675"/>
                <a:gd name="connsiteX139" fmla="*/ 5042269 w 12240040"/>
                <a:gd name="connsiteY139" fmla="*/ 347675 h 347675"/>
                <a:gd name="connsiteX140" fmla="*/ 5001460 w 12240040"/>
                <a:gd name="connsiteY140" fmla="*/ 0 h 347675"/>
                <a:gd name="connsiteX141" fmla="*/ 5106386 w 12240040"/>
                <a:gd name="connsiteY141" fmla="*/ 0 h 347675"/>
                <a:gd name="connsiteX142" fmla="*/ 4942191 w 12240040"/>
                <a:gd name="connsiteY142" fmla="*/ 347675 h 347675"/>
                <a:gd name="connsiteX143" fmla="*/ 4837267 w 12240040"/>
                <a:gd name="connsiteY143" fmla="*/ 347675 h 347675"/>
                <a:gd name="connsiteX144" fmla="*/ 4796461 w 12240040"/>
                <a:gd name="connsiteY144" fmla="*/ 0 h 347675"/>
                <a:gd name="connsiteX145" fmla="*/ 4901383 w 12240040"/>
                <a:gd name="connsiteY145" fmla="*/ 0 h 347675"/>
                <a:gd name="connsiteX146" fmla="*/ 4737191 w 12240040"/>
                <a:gd name="connsiteY146" fmla="*/ 347675 h 347675"/>
                <a:gd name="connsiteX147" fmla="*/ 4632266 w 12240040"/>
                <a:gd name="connsiteY147" fmla="*/ 347675 h 347675"/>
                <a:gd name="connsiteX148" fmla="*/ 4591459 w 12240040"/>
                <a:gd name="connsiteY148" fmla="*/ 0 h 347675"/>
                <a:gd name="connsiteX149" fmla="*/ 4696383 w 12240040"/>
                <a:gd name="connsiteY149" fmla="*/ 0 h 347675"/>
                <a:gd name="connsiteX150" fmla="*/ 4532189 w 12240040"/>
                <a:gd name="connsiteY150" fmla="*/ 347675 h 347675"/>
                <a:gd name="connsiteX151" fmla="*/ 4427265 w 12240040"/>
                <a:gd name="connsiteY151" fmla="*/ 347675 h 347675"/>
                <a:gd name="connsiteX152" fmla="*/ 4386457 w 12240040"/>
                <a:gd name="connsiteY152" fmla="*/ 0 h 347675"/>
                <a:gd name="connsiteX153" fmla="*/ 4491381 w 12240040"/>
                <a:gd name="connsiteY153" fmla="*/ 0 h 347675"/>
                <a:gd name="connsiteX154" fmla="*/ 4327188 w 12240040"/>
                <a:gd name="connsiteY154" fmla="*/ 347675 h 347675"/>
                <a:gd name="connsiteX155" fmla="*/ 4222266 w 12240040"/>
                <a:gd name="connsiteY155" fmla="*/ 347675 h 347675"/>
                <a:gd name="connsiteX156" fmla="*/ 4181459 w 12240040"/>
                <a:gd name="connsiteY156" fmla="*/ 0 h 347675"/>
                <a:gd name="connsiteX157" fmla="*/ 4286380 w 12240040"/>
                <a:gd name="connsiteY157" fmla="*/ 0 h 347675"/>
                <a:gd name="connsiteX158" fmla="*/ 4122189 w 12240040"/>
                <a:gd name="connsiteY158" fmla="*/ 347675 h 347675"/>
                <a:gd name="connsiteX159" fmla="*/ 4017265 w 12240040"/>
                <a:gd name="connsiteY159" fmla="*/ 347675 h 347675"/>
                <a:gd name="connsiteX160" fmla="*/ 3976457 w 12240040"/>
                <a:gd name="connsiteY160" fmla="*/ 0 h 347675"/>
                <a:gd name="connsiteX161" fmla="*/ 4081381 w 12240040"/>
                <a:gd name="connsiteY161" fmla="*/ 0 h 347675"/>
                <a:gd name="connsiteX162" fmla="*/ 3917187 w 12240040"/>
                <a:gd name="connsiteY162" fmla="*/ 347675 h 347675"/>
                <a:gd name="connsiteX163" fmla="*/ 3812264 w 12240040"/>
                <a:gd name="connsiteY163" fmla="*/ 347675 h 347675"/>
                <a:gd name="connsiteX164" fmla="*/ 3771456 w 12240040"/>
                <a:gd name="connsiteY164" fmla="*/ 0 h 347675"/>
                <a:gd name="connsiteX165" fmla="*/ 3876380 w 12240040"/>
                <a:gd name="connsiteY165" fmla="*/ 0 h 347675"/>
                <a:gd name="connsiteX166" fmla="*/ 3712187 w 12240040"/>
                <a:gd name="connsiteY166" fmla="*/ 347675 h 347675"/>
                <a:gd name="connsiteX167" fmla="*/ 3607263 w 12240040"/>
                <a:gd name="connsiteY167" fmla="*/ 347675 h 347675"/>
                <a:gd name="connsiteX168" fmla="*/ 3566456 w 12240040"/>
                <a:gd name="connsiteY168" fmla="*/ 0 h 347675"/>
                <a:gd name="connsiteX169" fmla="*/ 3671379 w 12240040"/>
                <a:gd name="connsiteY169" fmla="*/ 0 h 347675"/>
                <a:gd name="connsiteX170" fmla="*/ 3507186 w 12240040"/>
                <a:gd name="connsiteY170" fmla="*/ 347675 h 347675"/>
                <a:gd name="connsiteX171" fmla="*/ 3402262 w 12240040"/>
                <a:gd name="connsiteY171" fmla="*/ 347675 h 347675"/>
                <a:gd name="connsiteX172" fmla="*/ 3361454 w 12240040"/>
                <a:gd name="connsiteY172" fmla="*/ 0 h 347675"/>
                <a:gd name="connsiteX173" fmla="*/ 3466379 w 12240040"/>
                <a:gd name="connsiteY173" fmla="*/ 0 h 347675"/>
                <a:gd name="connsiteX174" fmla="*/ 3302184 w 12240040"/>
                <a:gd name="connsiteY174" fmla="*/ 347675 h 347675"/>
                <a:gd name="connsiteX175" fmla="*/ 3197260 w 12240040"/>
                <a:gd name="connsiteY175" fmla="*/ 347675 h 347675"/>
                <a:gd name="connsiteX176" fmla="*/ 3170244 w 12240040"/>
                <a:gd name="connsiteY176" fmla="*/ 0 h 347675"/>
                <a:gd name="connsiteX177" fmla="*/ 3275168 w 12240040"/>
                <a:gd name="connsiteY177" fmla="*/ 0 h 347675"/>
                <a:gd name="connsiteX178" fmla="*/ 3110974 w 12240040"/>
                <a:gd name="connsiteY178" fmla="*/ 347675 h 347675"/>
                <a:gd name="connsiteX179" fmla="*/ 3006050 w 12240040"/>
                <a:gd name="connsiteY179" fmla="*/ 347675 h 347675"/>
                <a:gd name="connsiteX180" fmla="*/ 2965245 w 12240040"/>
                <a:gd name="connsiteY180" fmla="*/ 0 h 347675"/>
                <a:gd name="connsiteX181" fmla="*/ 3070169 w 12240040"/>
                <a:gd name="connsiteY181" fmla="*/ 0 h 347675"/>
                <a:gd name="connsiteX182" fmla="*/ 2905975 w 12240040"/>
                <a:gd name="connsiteY182" fmla="*/ 347675 h 347675"/>
                <a:gd name="connsiteX183" fmla="*/ 2801051 w 12240040"/>
                <a:gd name="connsiteY183" fmla="*/ 347675 h 347675"/>
                <a:gd name="connsiteX184" fmla="*/ 2760244 w 12240040"/>
                <a:gd name="connsiteY184" fmla="*/ 0 h 347675"/>
                <a:gd name="connsiteX185" fmla="*/ 2865168 w 12240040"/>
                <a:gd name="connsiteY185" fmla="*/ 0 h 347675"/>
                <a:gd name="connsiteX186" fmla="*/ 2700973 w 12240040"/>
                <a:gd name="connsiteY186" fmla="*/ 347675 h 347675"/>
                <a:gd name="connsiteX187" fmla="*/ 2596050 w 12240040"/>
                <a:gd name="connsiteY187" fmla="*/ 347675 h 347675"/>
                <a:gd name="connsiteX188" fmla="*/ 2555242 w 12240040"/>
                <a:gd name="connsiteY188" fmla="*/ 0 h 347675"/>
                <a:gd name="connsiteX189" fmla="*/ 2660166 w 12240040"/>
                <a:gd name="connsiteY189" fmla="*/ 0 h 347675"/>
                <a:gd name="connsiteX190" fmla="*/ 2495973 w 12240040"/>
                <a:gd name="connsiteY190" fmla="*/ 347675 h 347675"/>
                <a:gd name="connsiteX191" fmla="*/ 2391049 w 12240040"/>
                <a:gd name="connsiteY191" fmla="*/ 347675 h 347675"/>
                <a:gd name="connsiteX192" fmla="*/ 2350242 w 12240040"/>
                <a:gd name="connsiteY192" fmla="*/ 0 h 347675"/>
                <a:gd name="connsiteX193" fmla="*/ 2455165 w 12240040"/>
                <a:gd name="connsiteY193" fmla="*/ 0 h 347675"/>
                <a:gd name="connsiteX194" fmla="*/ 2290972 w 12240040"/>
                <a:gd name="connsiteY194" fmla="*/ 347675 h 347675"/>
                <a:gd name="connsiteX195" fmla="*/ 2186048 w 12240040"/>
                <a:gd name="connsiteY195" fmla="*/ 347675 h 347675"/>
                <a:gd name="connsiteX196" fmla="*/ 2145240 w 12240040"/>
                <a:gd name="connsiteY196" fmla="*/ 0 h 347675"/>
                <a:gd name="connsiteX197" fmla="*/ 2250164 w 12240040"/>
                <a:gd name="connsiteY197" fmla="*/ 0 h 347675"/>
                <a:gd name="connsiteX198" fmla="*/ 2085970 w 12240040"/>
                <a:gd name="connsiteY198" fmla="*/ 347675 h 347675"/>
                <a:gd name="connsiteX199" fmla="*/ 1981046 w 12240040"/>
                <a:gd name="connsiteY199" fmla="*/ 347675 h 347675"/>
                <a:gd name="connsiteX200" fmla="*/ 1940238 w 12240040"/>
                <a:gd name="connsiteY200" fmla="*/ 0 h 347675"/>
                <a:gd name="connsiteX201" fmla="*/ 2045162 w 12240040"/>
                <a:gd name="connsiteY201" fmla="*/ 0 h 347675"/>
                <a:gd name="connsiteX202" fmla="*/ 1880969 w 12240040"/>
                <a:gd name="connsiteY202" fmla="*/ 347675 h 347675"/>
                <a:gd name="connsiteX203" fmla="*/ 1776044 w 12240040"/>
                <a:gd name="connsiteY203" fmla="*/ 347675 h 347675"/>
                <a:gd name="connsiteX204" fmla="*/ 1735237 w 12240040"/>
                <a:gd name="connsiteY204" fmla="*/ 0 h 347675"/>
                <a:gd name="connsiteX205" fmla="*/ 1840161 w 12240040"/>
                <a:gd name="connsiteY205" fmla="*/ 0 h 347675"/>
                <a:gd name="connsiteX206" fmla="*/ 1675967 w 12240040"/>
                <a:gd name="connsiteY206" fmla="*/ 347675 h 347675"/>
                <a:gd name="connsiteX207" fmla="*/ 1571043 w 12240040"/>
                <a:gd name="connsiteY207" fmla="*/ 347675 h 347675"/>
                <a:gd name="connsiteX208" fmla="*/ 1530236 w 12240040"/>
                <a:gd name="connsiteY208" fmla="*/ 0 h 347675"/>
                <a:gd name="connsiteX209" fmla="*/ 1635160 w 12240040"/>
                <a:gd name="connsiteY209" fmla="*/ 0 h 347675"/>
                <a:gd name="connsiteX210" fmla="*/ 1470966 w 12240040"/>
                <a:gd name="connsiteY210" fmla="*/ 347675 h 347675"/>
                <a:gd name="connsiteX211" fmla="*/ 1366042 w 12240040"/>
                <a:gd name="connsiteY211" fmla="*/ 347675 h 347675"/>
                <a:gd name="connsiteX212" fmla="*/ 1325235 w 12240040"/>
                <a:gd name="connsiteY212" fmla="*/ 0 h 347675"/>
                <a:gd name="connsiteX213" fmla="*/ 1430159 w 12240040"/>
                <a:gd name="connsiteY213" fmla="*/ 0 h 347675"/>
                <a:gd name="connsiteX214" fmla="*/ 1265965 w 12240040"/>
                <a:gd name="connsiteY214" fmla="*/ 347675 h 347675"/>
                <a:gd name="connsiteX215" fmla="*/ 1161041 w 12240040"/>
                <a:gd name="connsiteY215" fmla="*/ 347675 h 347675"/>
                <a:gd name="connsiteX216" fmla="*/ 1120234 w 12240040"/>
                <a:gd name="connsiteY216" fmla="*/ 0 h 347675"/>
                <a:gd name="connsiteX217" fmla="*/ 1225158 w 12240040"/>
                <a:gd name="connsiteY217" fmla="*/ 0 h 347675"/>
                <a:gd name="connsiteX218" fmla="*/ 1060964 w 12240040"/>
                <a:gd name="connsiteY218" fmla="*/ 347675 h 347675"/>
                <a:gd name="connsiteX219" fmla="*/ 956040 w 12240040"/>
                <a:gd name="connsiteY219" fmla="*/ 347675 h 347675"/>
                <a:gd name="connsiteX220" fmla="*/ 929024 w 12240040"/>
                <a:gd name="connsiteY220" fmla="*/ 0 h 347675"/>
                <a:gd name="connsiteX221" fmla="*/ 1033948 w 12240040"/>
                <a:gd name="connsiteY221" fmla="*/ 0 h 347675"/>
                <a:gd name="connsiteX222" fmla="*/ 869754 w 12240040"/>
                <a:gd name="connsiteY222" fmla="*/ 347675 h 347675"/>
                <a:gd name="connsiteX223" fmla="*/ 764830 w 12240040"/>
                <a:gd name="connsiteY223" fmla="*/ 347675 h 347675"/>
                <a:gd name="connsiteX224" fmla="*/ 737813 w 12240040"/>
                <a:gd name="connsiteY224" fmla="*/ 0 h 347675"/>
                <a:gd name="connsiteX225" fmla="*/ 842738 w 12240040"/>
                <a:gd name="connsiteY225" fmla="*/ 0 h 347675"/>
                <a:gd name="connsiteX226" fmla="*/ 678544 w 12240040"/>
                <a:gd name="connsiteY226" fmla="*/ 347675 h 347675"/>
                <a:gd name="connsiteX227" fmla="*/ 573620 w 12240040"/>
                <a:gd name="connsiteY227" fmla="*/ 347675 h 347675"/>
                <a:gd name="connsiteX228" fmla="*/ 546603 w 12240040"/>
                <a:gd name="connsiteY228" fmla="*/ 0 h 347675"/>
                <a:gd name="connsiteX229" fmla="*/ 651527 w 12240040"/>
                <a:gd name="connsiteY229" fmla="*/ 0 h 347675"/>
                <a:gd name="connsiteX230" fmla="*/ 487333 w 12240040"/>
                <a:gd name="connsiteY230" fmla="*/ 347675 h 347675"/>
                <a:gd name="connsiteX231" fmla="*/ 382409 w 12240040"/>
                <a:gd name="connsiteY231" fmla="*/ 347675 h 347675"/>
                <a:gd name="connsiteX232" fmla="*/ 355393 w 12240040"/>
                <a:gd name="connsiteY232" fmla="*/ 0 h 347675"/>
                <a:gd name="connsiteX233" fmla="*/ 460317 w 12240040"/>
                <a:gd name="connsiteY233" fmla="*/ 0 h 347675"/>
                <a:gd name="connsiteX234" fmla="*/ 296123 w 12240040"/>
                <a:gd name="connsiteY234" fmla="*/ 347675 h 347675"/>
                <a:gd name="connsiteX235" fmla="*/ 191199 w 12240040"/>
                <a:gd name="connsiteY235" fmla="*/ 347675 h 347675"/>
                <a:gd name="connsiteX236" fmla="*/ 164194 w 12240040"/>
                <a:gd name="connsiteY236" fmla="*/ 0 h 347675"/>
                <a:gd name="connsiteX237" fmla="*/ 269118 w 12240040"/>
                <a:gd name="connsiteY237" fmla="*/ 0 h 347675"/>
                <a:gd name="connsiteX238" fmla="*/ 104924 w 12240040"/>
                <a:gd name="connsiteY238" fmla="*/ 347675 h 347675"/>
                <a:gd name="connsiteX239" fmla="*/ 0 w 12240040"/>
                <a:gd name="connsiteY239" fmla="*/ 347675 h 3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</a:cxnLst>
              <a:rect l="l" t="t" r="r" b="b"/>
              <a:pathLst>
                <a:path w="12240040" h="347675">
                  <a:moveTo>
                    <a:pt x="12135116" y="0"/>
                  </a:moveTo>
                  <a:lnTo>
                    <a:pt x="12240040" y="0"/>
                  </a:lnTo>
                  <a:lnTo>
                    <a:pt x="12075846" y="347675"/>
                  </a:lnTo>
                  <a:lnTo>
                    <a:pt x="11970922" y="347675"/>
                  </a:lnTo>
                  <a:close/>
                  <a:moveTo>
                    <a:pt x="11930117" y="0"/>
                  </a:moveTo>
                  <a:lnTo>
                    <a:pt x="12035041" y="0"/>
                  </a:lnTo>
                  <a:lnTo>
                    <a:pt x="11870847" y="347675"/>
                  </a:lnTo>
                  <a:lnTo>
                    <a:pt x="11765923" y="347675"/>
                  </a:lnTo>
                  <a:close/>
                  <a:moveTo>
                    <a:pt x="11725116" y="0"/>
                  </a:moveTo>
                  <a:lnTo>
                    <a:pt x="11830040" y="0"/>
                  </a:lnTo>
                  <a:lnTo>
                    <a:pt x="11665846" y="347675"/>
                  </a:lnTo>
                  <a:lnTo>
                    <a:pt x="11560922" y="347675"/>
                  </a:lnTo>
                  <a:close/>
                  <a:moveTo>
                    <a:pt x="11520115" y="0"/>
                  </a:moveTo>
                  <a:lnTo>
                    <a:pt x="11625039" y="0"/>
                  </a:lnTo>
                  <a:lnTo>
                    <a:pt x="11460845" y="347675"/>
                  </a:lnTo>
                  <a:lnTo>
                    <a:pt x="11355921" y="347675"/>
                  </a:lnTo>
                  <a:close/>
                  <a:moveTo>
                    <a:pt x="11315114" y="0"/>
                  </a:moveTo>
                  <a:lnTo>
                    <a:pt x="11420038" y="0"/>
                  </a:lnTo>
                  <a:lnTo>
                    <a:pt x="11255844" y="347675"/>
                  </a:lnTo>
                  <a:lnTo>
                    <a:pt x="11150920" y="347675"/>
                  </a:lnTo>
                  <a:close/>
                  <a:moveTo>
                    <a:pt x="11110113" y="0"/>
                  </a:moveTo>
                  <a:lnTo>
                    <a:pt x="11215037" y="0"/>
                  </a:lnTo>
                  <a:lnTo>
                    <a:pt x="11050843" y="347675"/>
                  </a:lnTo>
                  <a:lnTo>
                    <a:pt x="10945919" y="347675"/>
                  </a:lnTo>
                  <a:close/>
                  <a:moveTo>
                    <a:pt x="10905112" y="0"/>
                  </a:moveTo>
                  <a:lnTo>
                    <a:pt x="11010036" y="0"/>
                  </a:lnTo>
                  <a:lnTo>
                    <a:pt x="10845842" y="347675"/>
                  </a:lnTo>
                  <a:lnTo>
                    <a:pt x="10740918" y="347675"/>
                  </a:lnTo>
                  <a:close/>
                  <a:moveTo>
                    <a:pt x="10700111" y="0"/>
                  </a:moveTo>
                  <a:lnTo>
                    <a:pt x="10805035" y="0"/>
                  </a:lnTo>
                  <a:lnTo>
                    <a:pt x="10640841" y="347675"/>
                  </a:lnTo>
                  <a:lnTo>
                    <a:pt x="10535917" y="347675"/>
                  </a:lnTo>
                  <a:close/>
                  <a:moveTo>
                    <a:pt x="10495110" y="0"/>
                  </a:moveTo>
                  <a:lnTo>
                    <a:pt x="10600034" y="0"/>
                  </a:lnTo>
                  <a:lnTo>
                    <a:pt x="10435840" y="347675"/>
                  </a:lnTo>
                  <a:lnTo>
                    <a:pt x="10330916" y="347675"/>
                  </a:lnTo>
                  <a:close/>
                  <a:moveTo>
                    <a:pt x="10290109" y="0"/>
                  </a:moveTo>
                  <a:lnTo>
                    <a:pt x="10395033" y="0"/>
                  </a:lnTo>
                  <a:lnTo>
                    <a:pt x="10230839" y="347675"/>
                  </a:lnTo>
                  <a:lnTo>
                    <a:pt x="10125915" y="347675"/>
                  </a:lnTo>
                  <a:close/>
                  <a:moveTo>
                    <a:pt x="10085108" y="0"/>
                  </a:moveTo>
                  <a:lnTo>
                    <a:pt x="10190032" y="0"/>
                  </a:lnTo>
                  <a:lnTo>
                    <a:pt x="10025838" y="347675"/>
                  </a:lnTo>
                  <a:lnTo>
                    <a:pt x="9920914" y="347675"/>
                  </a:lnTo>
                  <a:close/>
                  <a:moveTo>
                    <a:pt x="9893895" y="0"/>
                  </a:moveTo>
                  <a:lnTo>
                    <a:pt x="9998819" y="0"/>
                  </a:lnTo>
                  <a:lnTo>
                    <a:pt x="9834625" y="347675"/>
                  </a:lnTo>
                  <a:lnTo>
                    <a:pt x="9729701" y="347675"/>
                  </a:lnTo>
                  <a:close/>
                  <a:moveTo>
                    <a:pt x="9688896" y="0"/>
                  </a:moveTo>
                  <a:lnTo>
                    <a:pt x="9793820" y="0"/>
                  </a:lnTo>
                  <a:lnTo>
                    <a:pt x="9629626" y="347675"/>
                  </a:lnTo>
                  <a:lnTo>
                    <a:pt x="9524702" y="347675"/>
                  </a:lnTo>
                  <a:close/>
                  <a:moveTo>
                    <a:pt x="9483895" y="0"/>
                  </a:moveTo>
                  <a:lnTo>
                    <a:pt x="9588819" y="0"/>
                  </a:lnTo>
                  <a:lnTo>
                    <a:pt x="9424625" y="347675"/>
                  </a:lnTo>
                  <a:lnTo>
                    <a:pt x="9319701" y="347675"/>
                  </a:lnTo>
                  <a:close/>
                  <a:moveTo>
                    <a:pt x="9278894" y="0"/>
                  </a:moveTo>
                  <a:lnTo>
                    <a:pt x="9383818" y="0"/>
                  </a:lnTo>
                  <a:lnTo>
                    <a:pt x="9219624" y="347675"/>
                  </a:lnTo>
                  <a:lnTo>
                    <a:pt x="9114700" y="347675"/>
                  </a:lnTo>
                  <a:close/>
                  <a:moveTo>
                    <a:pt x="9073893" y="0"/>
                  </a:moveTo>
                  <a:lnTo>
                    <a:pt x="9178817" y="0"/>
                  </a:lnTo>
                  <a:lnTo>
                    <a:pt x="9014623" y="347675"/>
                  </a:lnTo>
                  <a:lnTo>
                    <a:pt x="8909699" y="347675"/>
                  </a:lnTo>
                  <a:close/>
                  <a:moveTo>
                    <a:pt x="8868892" y="0"/>
                  </a:moveTo>
                  <a:lnTo>
                    <a:pt x="8973816" y="0"/>
                  </a:lnTo>
                  <a:lnTo>
                    <a:pt x="8809622" y="347675"/>
                  </a:lnTo>
                  <a:lnTo>
                    <a:pt x="8704698" y="347675"/>
                  </a:lnTo>
                  <a:close/>
                  <a:moveTo>
                    <a:pt x="8663891" y="0"/>
                  </a:moveTo>
                  <a:lnTo>
                    <a:pt x="8768815" y="0"/>
                  </a:lnTo>
                  <a:lnTo>
                    <a:pt x="8604621" y="347675"/>
                  </a:lnTo>
                  <a:lnTo>
                    <a:pt x="8499697" y="347675"/>
                  </a:lnTo>
                  <a:close/>
                  <a:moveTo>
                    <a:pt x="8458890" y="0"/>
                  </a:moveTo>
                  <a:lnTo>
                    <a:pt x="8563814" y="0"/>
                  </a:lnTo>
                  <a:lnTo>
                    <a:pt x="8399620" y="347675"/>
                  </a:lnTo>
                  <a:lnTo>
                    <a:pt x="8294696" y="347675"/>
                  </a:lnTo>
                  <a:close/>
                  <a:moveTo>
                    <a:pt x="8253889" y="0"/>
                  </a:moveTo>
                  <a:lnTo>
                    <a:pt x="8358813" y="0"/>
                  </a:lnTo>
                  <a:lnTo>
                    <a:pt x="8194619" y="347675"/>
                  </a:lnTo>
                  <a:lnTo>
                    <a:pt x="8089695" y="347675"/>
                  </a:lnTo>
                  <a:close/>
                  <a:moveTo>
                    <a:pt x="8048888" y="0"/>
                  </a:moveTo>
                  <a:lnTo>
                    <a:pt x="8153812" y="0"/>
                  </a:lnTo>
                  <a:lnTo>
                    <a:pt x="7989618" y="347675"/>
                  </a:lnTo>
                  <a:lnTo>
                    <a:pt x="7884694" y="347675"/>
                  </a:lnTo>
                  <a:close/>
                  <a:moveTo>
                    <a:pt x="7843887" y="0"/>
                  </a:moveTo>
                  <a:lnTo>
                    <a:pt x="7948811" y="0"/>
                  </a:lnTo>
                  <a:lnTo>
                    <a:pt x="7784617" y="347675"/>
                  </a:lnTo>
                  <a:lnTo>
                    <a:pt x="7679693" y="347675"/>
                  </a:lnTo>
                  <a:close/>
                  <a:moveTo>
                    <a:pt x="7652677" y="0"/>
                  </a:moveTo>
                  <a:lnTo>
                    <a:pt x="7757601" y="0"/>
                  </a:lnTo>
                  <a:lnTo>
                    <a:pt x="7593407" y="347675"/>
                  </a:lnTo>
                  <a:lnTo>
                    <a:pt x="7488483" y="347675"/>
                  </a:lnTo>
                  <a:close/>
                  <a:moveTo>
                    <a:pt x="7447678" y="0"/>
                  </a:moveTo>
                  <a:lnTo>
                    <a:pt x="7552602" y="0"/>
                  </a:lnTo>
                  <a:lnTo>
                    <a:pt x="7388408" y="347675"/>
                  </a:lnTo>
                  <a:lnTo>
                    <a:pt x="7283484" y="347675"/>
                  </a:lnTo>
                  <a:close/>
                  <a:moveTo>
                    <a:pt x="7242677" y="0"/>
                  </a:moveTo>
                  <a:lnTo>
                    <a:pt x="7347601" y="0"/>
                  </a:lnTo>
                  <a:lnTo>
                    <a:pt x="7183407" y="347675"/>
                  </a:lnTo>
                  <a:lnTo>
                    <a:pt x="7078483" y="347675"/>
                  </a:lnTo>
                  <a:close/>
                  <a:moveTo>
                    <a:pt x="7037676" y="0"/>
                  </a:moveTo>
                  <a:lnTo>
                    <a:pt x="7142600" y="0"/>
                  </a:lnTo>
                  <a:lnTo>
                    <a:pt x="6978406" y="347675"/>
                  </a:lnTo>
                  <a:lnTo>
                    <a:pt x="6873482" y="347675"/>
                  </a:lnTo>
                  <a:close/>
                  <a:moveTo>
                    <a:pt x="6832675" y="0"/>
                  </a:moveTo>
                  <a:lnTo>
                    <a:pt x="6937599" y="0"/>
                  </a:lnTo>
                  <a:lnTo>
                    <a:pt x="6773405" y="347675"/>
                  </a:lnTo>
                  <a:lnTo>
                    <a:pt x="6668481" y="347675"/>
                  </a:lnTo>
                  <a:close/>
                  <a:moveTo>
                    <a:pt x="6627674" y="0"/>
                  </a:moveTo>
                  <a:lnTo>
                    <a:pt x="6732598" y="0"/>
                  </a:lnTo>
                  <a:lnTo>
                    <a:pt x="6568404" y="347675"/>
                  </a:lnTo>
                  <a:lnTo>
                    <a:pt x="6463480" y="347675"/>
                  </a:lnTo>
                  <a:close/>
                  <a:moveTo>
                    <a:pt x="6422673" y="0"/>
                  </a:moveTo>
                  <a:lnTo>
                    <a:pt x="6527597" y="0"/>
                  </a:lnTo>
                  <a:lnTo>
                    <a:pt x="6363403" y="347675"/>
                  </a:lnTo>
                  <a:lnTo>
                    <a:pt x="6258479" y="347675"/>
                  </a:lnTo>
                  <a:close/>
                  <a:moveTo>
                    <a:pt x="6217672" y="0"/>
                  </a:moveTo>
                  <a:lnTo>
                    <a:pt x="6322596" y="0"/>
                  </a:lnTo>
                  <a:lnTo>
                    <a:pt x="6158402" y="347675"/>
                  </a:lnTo>
                  <a:lnTo>
                    <a:pt x="6053478" y="347675"/>
                  </a:lnTo>
                  <a:close/>
                  <a:moveTo>
                    <a:pt x="6012672" y="0"/>
                  </a:moveTo>
                  <a:lnTo>
                    <a:pt x="6117596" y="0"/>
                  </a:lnTo>
                  <a:lnTo>
                    <a:pt x="5953402" y="347675"/>
                  </a:lnTo>
                  <a:lnTo>
                    <a:pt x="5848478" y="347675"/>
                  </a:lnTo>
                  <a:close/>
                  <a:moveTo>
                    <a:pt x="5807671" y="0"/>
                  </a:moveTo>
                  <a:lnTo>
                    <a:pt x="5912595" y="0"/>
                  </a:lnTo>
                  <a:lnTo>
                    <a:pt x="5748402" y="347675"/>
                  </a:lnTo>
                  <a:lnTo>
                    <a:pt x="5643479" y="347675"/>
                  </a:lnTo>
                  <a:close/>
                  <a:moveTo>
                    <a:pt x="5602671" y="0"/>
                  </a:moveTo>
                  <a:lnTo>
                    <a:pt x="5707595" y="0"/>
                  </a:lnTo>
                  <a:lnTo>
                    <a:pt x="5543402" y="347675"/>
                  </a:lnTo>
                  <a:lnTo>
                    <a:pt x="5438478" y="347675"/>
                  </a:lnTo>
                  <a:close/>
                  <a:moveTo>
                    <a:pt x="5411462" y="0"/>
                  </a:moveTo>
                  <a:lnTo>
                    <a:pt x="5516385" y="0"/>
                  </a:lnTo>
                  <a:lnTo>
                    <a:pt x="5352193" y="347675"/>
                  </a:lnTo>
                  <a:lnTo>
                    <a:pt x="5247268" y="347675"/>
                  </a:lnTo>
                  <a:close/>
                  <a:moveTo>
                    <a:pt x="5206463" y="0"/>
                  </a:moveTo>
                  <a:lnTo>
                    <a:pt x="5311388" y="0"/>
                  </a:lnTo>
                  <a:lnTo>
                    <a:pt x="5147194" y="347675"/>
                  </a:lnTo>
                  <a:lnTo>
                    <a:pt x="5042269" y="347675"/>
                  </a:lnTo>
                  <a:close/>
                  <a:moveTo>
                    <a:pt x="5001460" y="0"/>
                  </a:moveTo>
                  <a:lnTo>
                    <a:pt x="5106386" y="0"/>
                  </a:lnTo>
                  <a:lnTo>
                    <a:pt x="4942191" y="347675"/>
                  </a:lnTo>
                  <a:lnTo>
                    <a:pt x="4837267" y="347675"/>
                  </a:lnTo>
                  <a:close/>
                  <a:moveTo>
                    <a:pt x="4796461" y="0"/>
                  </a:moveTo>
                  <a:lnTo>
                    <a:pt x="4901383" y="0"/>
                  </a:lnTo>
                  <a:lnTo>
                    <a:pt x="4737191" y="347675"/>
                  </a:lnTo>
                  <a:lnTo>
                    <a:pt x="4632266" y="347675"/>
                  </a:lnTo>
                  <a:close/>
                  <a:moveTo>
                    <a:pt x="4591459" y="0"/>
                  </a:moveTo>
                  <a:lnTo>
                    <a:pt x="4696383" y="0"/>
                  </a:lnTo>
                  <a:lnTo>
                    <a:pt x="4532189" y="347675"/>
                  </a:lnTo>
                  <a:lnTo>
                    <a:pt x="4427265" y="347675"/>
                  </a:lnTo>
                  <a:close/>
                  <a:moveTo>
                    <a:pt x="4386457" y="0"/>
                  </a:moveTo>
                  <a:lnTo>
                    <a:pt x="4491381" y="0"/>
                  </a:lnTo>
                  <a:lnTo>
                    <a:pt x="4327188" y="347675"/>
                  </a:lnTo>
                  <a:lnTo>
                    <a:pt x="4222266" y="347675"/>
                  </a:lnTo>
                  <a:close/>
                  <a:moveTo>
                    <a:pt x="4181459" y="0"/>
                  </a:moveTo>
                  <a:lnTo>
                    <a:pt x="4286380" y="0"/>
                  </a:lnTo>
                  <a:lnTo>
                    <a:pt x="4122189" y="347675"/>
                  </a:lnTo>
                  <a:lnTo>
                    <a:pt x="4017265" y="347675"/>
                  </a:lnTo>
                  <a:close/>
                  <a:moveTo>
                    <a:pt x="3976457" y="0"/>
                  </a:moveTo>
                  <a:lnTo>
                    <a:pt x="4081381" y="0"/>
                  </a:lnTo>
                  <a:lnTo>
                    <a:pt x="3917187" y="347675"/>
                  </a:lnTo>
                  <a:lnTo>
                    <a:pt x="3812264" y="347675"/>
                  </a:lnTo>
                  <a:close/>
                  <a:moveTo>
                    <a:pt x="3771456" y="0"/>
                  </a:moveTo>
                  <a:lnTo>
                    <a:pt x="3876380" y="0"/>
                  </a:lnTo>
                  <a:lnTo>
                    <a:pt x="3712187" y="347675"/>
                  </a:lnTo>
                  <a:lnTo>
                    <a:pt x="3607263" y="347675"/>
                  </a:lnTo>
                  <a:close/>
                  <a:moveTo>
                    <a:pt x="3566456" y="0"/>
                  </a:moveTo>
                  <a:lnTo>
                    <a:pt x="3671379" y="0"/>
                  </a:lnTo>
                  <a:lnTo>
                    <a:pt x="3507186" y="347675"/>
                  </a:lnTo>
                  <a:lnTo>
                    <a:pt x="3402262" y="347675"/>
                  </a:lnTo>
                  <a:close/>
                  <a:moveTo>
                    <a:pt x="3361454" y="0"/>
                  </a:moveTo>
                  <a:lnTo>
                    <a:pt x="3466379" y="0"/>
                  </a:lnTo>
                  <a:lnTo>
                    <a:pt x="3302184" y="347675"/>
                  </a:lnTo>
                  <a:lnTo>
                    <a:pt x="3197260" y="347675"/>
                  </a:lnTo>
                  <a:close/>
                  <a:moveTo>
                    <a:pt x="3170244" y="0"/>
                  </a:moveTo>
                  <a:lnTo>
                    <a:pt x="3275168" y="0"/>
                  </a:lnTo>
                  <a:lnTo>
                    <a:pt x="3110974" y="347675"/>
                  </a:lnTo>
                  <a:lnTo>
                    <a:pt x="3006050" y="347675"/>
                  </a:lnTo>
                  <a:close/>
                  <a:moveTo>
                    <a:pt x="2965245" y="0"/>
                  </a:moveTo>
                  <a:lnTo>
                    <a:pt x="3070169" y="0"/>
                  </a:lnTo>
                  <a:lnTo>
                    <a:pt x="2905975" y="347675"/>
                  </a:lnTo>
                  <a:lnTo>
                    <a:pt x="2801051" y="347675"/>
                  </a:lnTo>
                  <a:close/>
                  <a:moveTo>
                    <a:pt x="2760244" y="0"/>
                  </a:moveTo>
                  <a:lnTo>
                    <a:pt x="2865168" y="0"/>
                  </a:lnTo>
                  <a:lnTo>
                    <a:pt x="2700973" y="347675"/>
                  </a:lnTo>
                  <a:lnTo>
                    <a:pt x="2596050" y="347675"/>
                  </a:lnTo>
                  <a:close/>
                  <a:moveTo>
                    <a:pt x="2555242" y="0"/>
                  </a:moveTo>
                  <a:lnTo>
                    <a:pt x="2660166" y="0"/>
                  </a:lnTo>
                  <a:lnTo>
                    <a:pt x="2495973" y="347675"/>
                  </a:lnTo>
                  <a:lnTo>
                    <a:pt x="2391049" y="347675"/>
                  </a:lnTo>
                  <a:close/>
                  <a:moveTo>
                    <a:pt x="2350242" y="0"/>
                  </a:moveTo>
                  <a:lnTo>
                    <a:pt x="2455165" y="0"/>
                  </a:lnTo>
                  <a:lnTo>
                    <a:pt x="2290972" y="347675"/>
                  </a:lnTo>
                  <a:lnTo>
                    <a:pt x="2186048" y="347675"/>
                  </a:lnTo>
                  <a:close/>
                  <a:moveTo>
                    <a:pt x="2145240" y="0"/>
                  </a:moveTo>
                  <a:lnTo>
                    <a:pt x="2250164" y="0"/>
                  </a:lnTo>
                  <a:lnTo>
                    <a:pt x="2085970" y="347675"/>
                  </a:lnTo>
                  <a:lnTo>
                    <a:pt x="1981046" y="347675"/>
                  </a:lnTo>
                  <a:close/>
                  <a:moveTo>
                    <a:pt x="1940238" y="0"/>
                  </a:moveTo>
                  <a:lnTo>
                    <a:pt x="2045162" y="0"/>
                  </a:lnTo>
                  <a:lnTo>
                    <a:pt x="1880969" y="347675"/>
                  </a:lnTo>
                  <a:lnTo>
                    <a:pt x="1776044" y="347675"/>
                  </a:lnTo>
                  <a:close/>
                  <a:moveTo>
                    <a:pt x="1735237" y="0"/>
                  </a:moveTo>
                  <a:lnTo>
                    <a:pt x="1840161" y="0"/>
                  </a:lnTo>
                  <a:lnTo>
                    <a:pt x="1675967" y="347675"/>
                  </a:lnTo>
                  <a:lnTo>
                    <a:pt x="1571043" y="347675"/>
                  </a:lnTo>
                  <a:close/>
                  <a:moveTo>
                    <a:pt x="1530236" y="0"/>
                  </a:moveTo>
                  <a:lnTo>
                    <a:pt x="1635160" y="0"/>
                  </a:lnTo>
                  <a:lnTo>
                    <a:pt x="1470966" y="347675"/>
                  </a:lnTo>
                  <a:lnTo>
                    <a:pt x="1366042" y="347675"/>
                  </a:lnTo>
                  <a:close/>
                  <a:moveTo>
                    <a:pt x="1325235" y="0"/>
                  </a:moveTo>
                  <a:lnTo>
                    <a:pt x="1430159" y="0"/>
                  </a:lnTo>
                  <a:lnTo>
                    <a:pt x="1265965" y="347675"/>
                  </a:lnTo>
                  <a:lnTo>
                    <a:pt x="1161041" y="347675"/>
                  </a:lnTo>
                  <a:close/>
                  <a:moveTo>
                    <a:pt x="1120234" y="0"/>
                  </a:moveTo>
                  <a:lnTo>
                    <a:pt x="1225158" y="0"/>
                  </a:lnTo>
                  <a:lnTo>
                    <a:pt x="1060964" y="347675"/>
                  </a:lnTo>
                  <a:lnTo>
                    <a:pt x="956040" y="347675"/>
                  </a:lnTo>
                  <a:close/>
                  <a:moveTo>
                    <a:pt x="929024" y="0"/>
                  </a:moveTo>
                  <a:lnTo>
                    <a:pt x="1033948" y="0"/>
                  </a:lnTo>
                  <a:lnTo>
                    <a:pt x="869754" y="347675"/>
                  </a:lnTo>
                  <a:lnTo>
                    <a:pt x="764830" y="347675"/>
                  </a:lnTo>
                  <a:close/>
                  <a:moveTo>
                    <a:pt x="737813" y="0"/>
                  </a:moveTo>
                  <a:lnTo>
                    <a:pt x="842738" y="0"/>
                  </a:lnTo>
                  <a:lnTo>
                    <a:pt x="678544" y="347675"/>
                  </a:lnTo>
                  <a:lnTo>
                    <a:pt x="573620" y="347675"/>
                  </a:lnTo>
                  <a:close/>
                  <a:moveTo>
                    <a:pt x="546603" y="0"/>
                  </a:moveTo>
                  <a:lnTo>
                    <a:pt x="651527" y="0"/>
                  </a:lnTo>
                  <a:lnTo>
                    <a:pt x="487333" y="347675"/>
                  </a:lnTo>
                  <a:lnTo>
                    <a:pt x="382409" y="347675"/>
                  </a:lnTo>
                  <a:close/>
                  <a:moveTo>
                    <a:pt x="355393" y="0"/>
                  </a:moveTo>
                  <a:lnTo>
                    <a:pt x="460317" y="0"/>
                  </a:lnTo>
                  <a:lnTo>
                    <a:pt x="296123" y="347675"/>
                  </a:lnTo>
                  <a:lnTo>
                    <a:pt x="191199" y="347675"/>
                  </a:lnTo>
                  <a:close/>
                  <a:moveTo>
                    <a:pt x="164194" y="0"/>
                  </a:moveTo>
                  <a:lnTo>
                    <a:pt x="269118" y="0"/>
                  </a:lnTo>
                  <a:lnTo>
                    <a:pt x="104924" y="347675"/>
                  </a:lnTo>
                  <a:lnTo>
                    <a:pt x="0" y="34767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EC16ACC1-A22B-48FF-BACF-3270AAB952DB}"/>
              </a:ext>
            </a:extLst>
          </p:cNvPr>
          <p:cNvSpPr/>
          <p:nvPr/>
        </p:nvSpPr>
        <p:spPr>
          <a:xfrm>
            <a:off x="3834063" y="2837516"/>
            <a:ext cx="256673" cy="2566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>
            <a:extLst>
              <a:ext uri="{FF2B5EF4-FFF2-40B4-BE49-F238E27FC236}">
                <a16:creationId xmlns="" xmlns:a16="http://schemas.microsoft.com/office/drawing/2014/main" id="{BDC972DC-D3E9-4C37-8D02-C8676844CE31}"/>
              </a:ext>
            </a:extLst>
          </p:cNvPr>
          <p:cNvSpPr/>
          <p:nvPr/>
        </p:nvSpPr>
        <p:spPr>
          <a:xfrm>
            <a:off x="8101266" y="2842056"/>
            <a:ext cx="256673" cy="2566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419C0589-0803-4B21-946F-B53086A820B7}"/>
              </a:ext>
            </a:extLst>
          </p:cNvPr>
          <p:cNvGrpSpPr/>
          <p:nvPr/>
        </p:nvGrpSpPr>
        <p:grpSpPr>
          <a:xfrm>
            <a:off x="5769656" y="4440204"/>
            <a:ext cx="631143" cy="641293"/>
            <a:chOff x="9271661" y="927087"/>
            <a:chExt cx="1690381" cy="1717565"/>
          </a:xfrm>
          <a:solidFill>
            <a:schemeClr val="bg1"/>
          </a:solidFill>
        </p:grpSpPr>
        <p:sp>
          <p:nvSpPr>
            <p:cNvPr id="156" name="Freeform: Shape 155">
              <a:extLst>
                <a:ext uri="{FF2B5EF4-FFF2-40B4-BE49-F238E27FC236}">
                  <a16:creationId xmlns="" xmlns:a16="http://schemas.microsoft.com/office/drawing/2014/main" id="{9C94B01A-D249-4CD2-969F-EE234E61CB41}"/>
                </a:ext>
              </a:extLst>
            </p:cNvPr>
            <p:cNvSpPr/>
            <p:nvPr/>
          </p:nvSpPr>
          <p:spPr>
            <a:xfrm rot="2411044">
              <a:off x="9825722" y="927087"/>
              <a:ext cx="487932" cy="1717565"/>
            </a:xfrm>
            <a:custGeom>
              <a:avLst/>
              <a:gdLst>
                <a:gd name="connsiteX0" fmla="*/ 398295 w 480600"/>
                <a:gd name="connsiteY0" fmla="*/ 1046026 h 1345680"/>
                <a:gd name="connsiteX1" fmla="*/ 348313 w 480600"/>
                <a:gd name="connsiteY1" fmla="*/ 1015268 h 1345680"/>
                <a:gd name="connsiteX2" fmla="*/ 329088 w 480600"/>
                <a:gd name="connsiteY2" fmla="*/ 334738 h 1345680"/>
                <a:gd name="connsiteX3" fmla="*/ 379071 w 480600"/>
                <a:gd name="connsiteY3" fmla="*/ 303980 h 1345680"/>
                <a:gd name="connsiteX4" fmla="*/ 440588 w 480600"/>
                <a:gd name="connsiteY4" fmla="*/ 167489 h 1345680"/>
                <a:gd name="connsiteX5" fmla="*/ 430976 w 480600"/>
                <a:gd name="connsiteY5" fmla="*/ 109817 h 1345680"/>
                <a:gd name="connsiteX6" fmla="*/ 334856 w 480600"/>
                <a:gd name="connsiteY6" fmla="*/ 29076 h 1345680"/>
                <a:gd name="connsiteX7" fmla="*/ 309864 w 480600"/>
                <a:gd name="connsiteY7" fmla="*/ 54068 h 1345680"/>
                <a:gd name="connsiteX8" fmla="*/ 309864 w 480600"/>
                <a:gd name="connsiteY8" fmla="*/ 173256 h 1345680"/>
                <a:gd name="connsiteX9" fmla="*/ 271416 w 480600"/>
                <a:gd name="connsiteY9" fmla="*/ 211704 h 1345680"/>
                <a:gd name="connsiteX10" fmla="*/ 219512 w 480600"/>
                <a:gd name="connsiteY10" fmla="*/ 211704 h 1345680"/>
                <a:gd name="connsiteX11" fmla="*/ 181064 w 480600"/>
                <a:gd name="connsiteY11" fmla="*/ 173256 h 1345680"/>
                <a:gd name="connsiteX12" fmla="*/ 181064 w 480600"/>
                <a:gd name="connsiteY12" fmla="*/ 55990 h 1345680"/>
                <a:gd name="connsiteX13" fmla="*/ 156072 w 480600"/>
                <a:gd name="connsiteY13" fmla="*/ 30999 h 1345680"/>
                <a:gd name="connsiteX14" fmla="*/ 59952 w 480600"/>
                <a:gd name="connsiteY14" fmla="*/ 111740 h 1345680"/>
                <a:gd name="connsiteX15" fmla="*/ 50340 w 480600"/>
                <a:gd name="connsiteY15" fmla="*/ 169412 h 1345680"/>
                <a:gd name="connsiteX16" fmla="*/ 111857 w 480600"/>
                <a:gd name="connsiteY16" fmla="*/ 305902 h 1345680"/>
                <a:gd name="connsiteX17" fmla="*/ 161840 w 480600"/>
                <a:gd name="connsiteY17" fmla="*/ 336660 h 1345680"/>
                <a:gd name="connsiteX18" fmla="*/ 142616 w 480600"/>
                <a:gd name="connsiteY18" fmla="*/ 1017190 h 1345680"/>
                <a:gd name="connsiteX19" fmla="*/ 92633 w 480600"/>
                <a:gd name="connsiteY19" fmla="*/ 1047949 h 1345680"/>
                <a:gd name="connsiteX20" fmla="*/ 31116 w 480600"/>
                <a:gd name="connsiteY20" fmla="*/ 1184439 h 1345680"/>
                <a:gd name="connsiteX21" fmla="*/ 40728 w 480600"/>
                <a:gd name="connsiteY21" fmla="*/ 1242111 h 1345680"/>
                <a:gd name="connsiteX22" fmla="*/ 136848 w 480600"/>
                <a:gd name="connsiteY22" fmla="*/ 1322852 h 1345680"/>
                <a:gd name="connsiteX23" fmla="*/ 161840 w 480600"/>
                <a:gd name="connsiteY23" fmla="*/ 1297861 h 1345680"/>
                <a:gd name="connsiteX24" fmla="*/ 161840 w 480600"/>
                <a:gd name="connsiteY24" fmla="*/ 1178672 h 1345680"/>
                <a:gd name="connsiteX25" fmla="*/ 200288 w 480600"/>
                <a:gd name="connsiteY25" fmla="*/ 1140224 h 1345680"/>
                <a:gd name="connsiteX26" fmla="*/ 290640 w 480600"/>
                <a:gd name="connsiteY26" fmla="*/ 1140224 h 1345680"/>
                <a:gd name="connsiteX27" fmla="*/ 329088 w 480600"/>
                <a:gd name="connsiteY27" fmla="*/ 1178672 h 1345680"/>
                <a:gd name="connsiteX28" fmla="*/ 329088 w 480600"/>
                <a:gd name="connsiteY28" fmla="*/ 1297861 h 1345680"/>
                <a:gd name="connsiteX29" fmla="*/ 354080 w 480600"/>
                <a:gd name="connsiteY29" fmla="*/ 1322852 h 1345680"/>
                <a:gd name="connsiteX30" fmla="*/ 450200 w 480600"/>
                <a:gd name="connsiteY30" fmla="*/ 1242111 h 1345680"/>
                <a:gd name="connsiteX31" fmla="*/ 459812 w 480600"/>
                <a:gd name="connsiteY31" fmla="*/ 1184439 h 1345680"/>
                <a:gd name="connsiteX32" fmla="*/ 398295 w 480600"/>
                <a:gd name="connsiteY32" fmla="*/ 1046026 h 134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80600" h="1345680">
                  <a:moveTo>
                    <a:pt x="398295" y="1046026"/>
                  </a:moveTo>
                  <a:lnTo>
                    <a:pt x="348313" y="1015268"/>
                  </a:lnTo>
                  <a:lnTo>
                    <a:pt x="329088" y="334738"/>
                  </a:lnTo>
                  <a:lnTo>
                    <a:pt x="379071" y="303980"/>
                  </a:lnTo>
                  <a:cubicBezTo>
                    <a:pt x="425209" y="275144"/>
                    <a:pt x="450200" y="221316"/>
                    <a:pt x="440588" y="167489"/>
                  </a:cubicBezTo>
                  <a:lnTo>
                    <a:pt x="430976" y="109817"/>
                  </a:lnTo>
                  <a:cubicBezTo>
                    <a:pt x="423286" y="63680"/>
                    <a:pt x="382916" y="29076"/>
                    <a:pt x="334856" y="29076"/>
                  </a:cubicBezTo>
                  <a:cubicBezTo>
                    <a:pt x="321399" y="29076"/>
                    <a:pt x="309864" y="40611"/>
                    <a:pt x="309864" y="54068"/>
                  </a:cubicBezTo>
                  <a:lnTo>
                    <a:pt x="309864" y="173256"/>
                  </a:lnTo>
                  <a:cubicBezTo>
                    <a:pt x="309864" y="194403"/>
                    <a:pt x="292563" y="211704"/>
                    <a:pt x="271416" y="211704"/>
                  </a:cubicBezTo>
                  <a:lnTo>
                    <a:pt x="219512" y="211704"/>
                  </a:lnTo>
                  <a:cubicBezTo>
                    <a:pt x="198365" y="211704"/>
                    <a:pt x="181064" y="194403"/>
                    <a:pt x="181064" y="173256"/>
                  </a:cubicBezTo>
                  <a:lnTo>
                    <a:pt x="181064" y="55990"/>
                  </a:lnTo>
                  <a:cubicBezTo>
                    <a:pt x="181064" y="42533"/>
                    <a:pt x="169529" y="30999"/>
                    <a:pt x="156072" y="30999"/>
                  </a:cubicBezTo>
                  <a:cubicBezTo>
                    <a:pt x="108012" y="30999"/>
                    <a:pt x="67642" y="65602"/>
                    <a:pt x="59952" y="111740"/>
                  </a:cubicBezTo>
                  <a:lnTo>
                    <a:pt x="50340" y="169412"/>
                  </a:lnTo>
                  <a:cubicBezTo>
                    <a:pt x="40728" y="223239"/>
                    <a:pt x="65720" y="277066"/>
                    <a:pt x="111857" y="305902"/>
                  </a:cubicBezTo>
                  <a:lnTo>
                    <a:pt x="161840" y="336660"/>
                  </a:lnTo>
                  <a:lnTo>
                    <a:pt x="142616" y="1017190"/>
                  </a:lnTo>
                  <a:lnTo>
                    <a:pt x="92633" y="1047949"/>
                  </a:lnTo>
                  <a:cubicBezTo>
                    <a:pt x="46496" y="1076785"/>
                    <a:pt x="21504" y="1130612"/>
                    <a:pt x="31116" y="1184439"/>
                  </a:cubicBezTo>
                  <a:lnTo>
                    <a:pt x="40728" y="1242111"/>
                  </a:lnTo>
                  <a:cubicBezTo>
                    <a:pt x="48418" y="1288249"/>
                    <a:pt x="88788" y="1322852"/>
                    <a:pt x="136848" y="1322852"/>
                  </a:cubicBezTo>
                  <a:cubicBezTo>
                    <a:pt x="150305" y="1322852"/>
                    <a:pt x="161840" y="1311317"/>
                    <a:pt x="161840" y="1297861"/>
                  </a:cubicBezTo>
                  <a:lnTo>
                    <a:pt x="161840" y="1178672"/>
                  </a:lnTo>
                  <a:cubicBezTo>
                    <a:pt x="161840" y="1157525"/>
                    <a:pt x="179141" y="1140224"/>
                    <a:pt x="200288" y="1140224"/>
                  </a:cubicBezTo>
                  <a:lnTo>
                    <a:pt x="290640" y="1140224"/>
                  </a:lnTo>
                  <a:cubicBezTo>
                    <a:pt x="311787" y="1140224"/>
                    <a:pt x="329088" y="1157525"/>
                    <a:pt x="329088" y="1178672"/>
                  </a:cubicBezTo>
                  <a:lnTo>
                    <a:pt x="329088" y="1297861"/>
                  </a:lnTo>
                  <a:cubicBezTo>
                    <a:pt x="329088" y="1311317"/>
                    <a:pt x="340623" y="1322852"/>
                    <a:pt x="354080" y="1322852"/>
                  </a:cubicBezTo>
                  <a:cubicBezTo>
                    <a:pt x="402140" y="1322852"/>
                    <a:pt x="442510" y="1288249"/>
                    <a:pt x="450200" y="1242111"/>
                  </a:cubicBezTo>
                  <a:lnTo>
                    <a:pt x="459812" y="1184439"/>
                  </a:lnTo>
                  <a:cubicBezTo>
                    <a:pt x="469424" y="1128689"/>
                    <a:pt x="446355" y="1074862"/>
                    <a:pt x="398295" y="104602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="" xmlns:a16="http://schemas.microsoft.com/office/drawing/2014/main" id="{F843E5C4-49C1-449B-B6A0-27CA193314F2}"/>
                </a:ext>
              </a:extLst>
            </p:cNvPr>
            <p:cNvSpPr/>
            <p:nvPr/>
          </p:nvSpPr>
          <p:spPr>
            <a:xfrm rot="18712925">
              <a:off x="9675227" y="1020217"/>
              <a:ext cx="883249" cy="1690381"/>
            </a:xfrm>
            <a:custGeom>
              <a:avLst/>
              <a:gdLst>
                <a:gd name="connsiteX0" fmla="*/ 335181 w 883249"/>
                <a:gd name="connsiteY0" fmla="*/ 0 h 1563687"/>
                <a:gd name="connsiteX1" fmla="*/ 631293 w 883249"/>
                <a:gd name="connsiteY1" fmla="*/ 0 h 1563687"/>
                <a:gd name="connsiteX2" fmla="*/ 665062 w 883249"/>
                <a:gd name="connsiteY2" fmla="*/ 49352 h 1563687"/>
                <a:gd name="connsiteX3" fmla="*/ 717011 w 883249"/>
                <a:gd name="connsiteY3" fmla="*/ 49352 h 1563687"/>
                <a:gd name="connsiteX4" fmla="*/ 750778 w 883249"/>
                <a:gd name="connsiteY4" fmla="*/ 0 h 1563687"/>
                <a:gd name="connsiteX5" fmla="*/ 844287 w 883249"/>
                <a:gd name="connsiteY5" fmla="*/ 0 h 1563687"/>
                <a:gd name="connsiteX6" fmla="*/ 883249 w 883249"/>
                <a:gd name="connsiteY6" fmla="*/ 111692 h 1563687"/>
                <a:gd name="connsiteX7" fmla="*/ 844287 w 883249"/>
                <a:gd name="connsiteY7" fmla="*/ 223384 h 1563687"/>
                <a:gd name="connsiteX8" fmla="*/ 750778 w 883249"/>
                <a:gd name="connsiteY8" fmla="*/ 223384 h 1563687"/>
                <a:gd name="connsiteX9" fmla="*/ 750777 w 883249"/>
                <a:gd name="connsiteY9" fmla="*/ 223384 h 1563687"/>
                <a:gd name="connsiteX10" fmla="*/ 748180 w 883249"/>
                <a:gd name="connsiteY10" fmla="*/ 223384 h 1563687"/>
                <a:gd name="connsiteX11" fmla="*/ 714413 w 883249"/>
                <a:gd name="connsiteY11" fmla="*/ 174032 h 1563687"/>
                <a:gd name="connsiteX12" fmla="*/ 665062 w 883249"/>
                <a:gd name="connsiteY12" fmla="*/ 174032 h 1563687"/>
                <a:gd name="connsiteX13" fmla="*/ 659785 w 883249"/>
                <a:gd name="connsiteY13" fmla="*/ 200372 h 1563687"/>
                <a:gd name="connsiteX14" fmla="*/ 631293 w 883249"/>
                <a:gd name="connsiteY14" fmla="*/ 223384 h 1563687"/>
                <a:gd name="connsiteX15" fmla="*/ 532589 w 883249"/>
                <a:gd name="connsiteY15" fmla="*/ 223384 h 1563687"/>
                <a:gd name="connsiteX16" fmla="*/ 532589 w 883249"/>
                <a:gd name="connsiteY16" fmla="*/ 737686 h 1563687"/>
                <a:gd name="connsiteX17" fmla="*/ 529992 w 883249"/>
                <a:gd name="connsiteY17" fmla="*/ 737686 h 1563687"/>
                <a:gd name="connsiteX18" fmla="*/ 529992 w 883249"/>
                <a:gd name="connsiteY18" fmla="*/ 748076 h 1563687"/>
                <a:gd name="connsiteX19" fmla="*/ 558564 w 883249"/>
                <a:gd name="connsiteY19" fmla="*/ 781843 h 1563687"/>
                <a:gd name="connsiteX20" fmla="*/ 581942 w 883249"/>
                <a:gd name="connsiteY20" fmla="*/ 1355888 h 1563687"/>
                <a:gd name="connsiteX21" fmla="*/ 537784 w 883249"/>
                <a:gd name="connsiteY21" fmla="*/ 1501346 h 1563687"/>
                <a:gd name="connsiteX22" fmla="*/ 467652 w 883249"/>
                <a:gd name="connsiteY22" fmla="*/ 1563687 h 1563687"/>
                <a:gd name="connsiteX23" fmla="*/ 397520 w 883249"/>
                <a:gd name="connsiteY23" fmla="*/ 1501346 h 1563687"/>
                <a:gd name="connsiteX24" fmla="*/ 353363 w 883249"/>
                <a:gd name="connsiteY24" fmla="*/ 1355888 h 1563687"/>
                <a:gd name="connsiteX25" fmla="*/ 376740 w 883249"/>
                <a:gd name="connsiteY25" fmla="*/ 781843 h 1563687"/>
                <a:gd name="connsiteX26" fmla="*/ 405313 w 883249"/>
                <a:gd name="connsiteY26" fmla="*/ 748076 h 1563687"/>
                <a:gd name="connsiteX27" fmla="*/ 405313 w 883249"/>
                <a:gd name="connsiteY27" fmla="*/ 225982 h 1563687"/>
                <a:gd name="connsiteX28" fmla="*/ 332583 w 883249"/>
                <a:gd name="connsiteY28" fmla="*/ 225982 h 1563687"/>
                <a:gd name="connsiteX29" fmla="*/ 327389 w 883249"/>
                <a:gd name="connsiteY29" fmla="*/ 223384 h 1563687"/>
                <a:gd name="connsiteX30" fmla="*/ 114395 w 883249"/>
                <a:gd name="connsiteY30" fmla="*/ 238969 h 1563687"/>
                <a:gd name="connsiteX31" fmla="*/ 41665 w 883249"/>
                <a:gd name="connsiteY31" fmla="*/ 277932 h 1563687"/>
                <a:gd name="connsiteX32" fmla="*/ 28678 w 883249"/>
                <a:gd name="connsiteY32" fmla="*/ 280529 h 1563687"/>
                <a:gd name="connsiteX33" fmla="*/ 2703 w 883249"/>
                <a:gd name="connsiteY33" fmla="*/ 262346 h 1563687"/>
                <a:gd name="connsiteX34" fmla="*/ 430 w 883249"/>
                <a:gd name="connsiteY34" fmla="*/ 245788 h 1563687"/>
                <a:gd name="connsiteX35" fmla="*/ 711 w 883249"/>
                <a:gd name="connsiteY35" fmla="*/ 245238 h 1563687"/>
                <a:gd name="connsiteX36" fmla="*/ 430 w 883249"/>
                <a:gd name="connsiteY36" fmla="*/ 243190 h 1563687"/>
                <a:gd name="connsiteX37" fmla="*/ 7897 w 883249"/>
                <a:gd name="connsiteY37" fmla="*/ 228579 h 1563687"/>
                <a:gd name="connsiteX38" fmla="*/ 54653 w 883249"/>
                <a:gd name="connsiteY38" fmla="*/ 176630 h 1563687"/>
                <a:gd name="connsiteX39" fmla="*/ 335181 w 883249"/>
                <a:gd name="connsiteY39" fmla="*/ 0 h 156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83249" h="1563687">
                  <a:moveTo>
                    <a:pt x="335181" y="0"/>
                  </a:moveTo>
                  <a:lnTo>
                    <a:pt x="631293" y="0"/>
                  </a:lnTo>
                  <a:cubicBezTo>
                    <a:pt x="646879" y="0"/>
                    <a:pt x="659866" y="5195"/>
                    <a:pt x="665062" y="49352"/>
                  </a:cubicBezTo>
                  <a:lnTo>
                    <a:pt x="717011" y="49352"/>
                  </a:lnTo>
                  <a:cubicBezTo>
                    <a:pt x="722205" y="5195"/>
                    <a:pt x="735193" y="0"/>
                    <a:pt x="750778" y="0"/>
                  </a:cubicBezTo>
                  <a:lnTo>
                    <a:pt x="844287" y="0"/>
                  </a:lnTo>
                  <a:cubicBezTo>
                    <a:pt x="865067" y="0"/>
                    <a:pt x="883249" y="36365"/>
                    <a:pt x="883249" y="111692"/>
                  </a:cubicBezTo>
                  <a:cubicBezTo>
                    <a:pt x="883249" y="187019"/>
                    <a:pt x="865067" y="223384"/>
                    <a:pt x="844287" y="223384"/>
                  </a:cubicBezTo>
                  <a:lnTo>
                    <a:pt x="750778" y="223384"/>
                  </a:lnTo>
                  <a:lnTo>
                    <a:pt x="750777" y="223384"/>
                  </a:lnTo>
                  <a:lnTo>
                    <a:pt x="748180" y="223384"/>
                  </a:lnTo>
                  <a:cubicBezTo>
                    <a:pt x="732596" y="223384"/>
                    <a:pt x="719608" y="218190"/>
                    <a:pt x="714413" y="174032"/>
                  </a:cubicBezTo>
                  <a:lnTo>
                    <a:pt x="665062" y="174032"/>
                  </a:lnTo>
                  <a:lnTo>
                    <a:pt x="659785" y="200372"/>
                  </a:lnTo>
                  <a:cubicBezTo>
                    <a:pt x="653210" y="220462"/>
                    <a:pt x="642982" y="223384"/>
                    <a:pt x="631293" y="223384"/>
                  </a:cubicBezTo>
                  <a:lnTo>
                    <a:pt x="532589" y="223384"/>
                  </a:lnTo>
                  <a:lnTo>
                    <a:pt x="532589" y="737686"/>
                  </a:lnTo>
                  <a:lnTo>
                    <a:pt x="529992" y="737686"/>
                  </a:lnTo>
                  <a:lnTo>
                    <a:pt x="529992" y="748076"/>
                  </a:lnTo>
                  <a:cubicBezTo>
                    <a:pt x="545576" y="750674"/>
                    <a:pt x="555967" y="763662"/>
                    <a:pt x="558564" y="781843"/>
                  </a:cubicBezTo>
                  <a:lnTo>
                    <a:pt x="581942" y="1355888"/>
                  </a:lnTo>
                  <a:cubicBezTo>
                    <a:pt x="584539" y="1410434"/>
                    <a:pt x="568954" y="1462384"/>
                    <a:pt x="537784" y="1501346"/>
                  </a:cubicBezTo>
                  <a:cubicBezTo>
                    <a:pt x="506614" y="1540309"/>
                    <a:pt x="514406" y="1563687"/>
                    <a:pt x="467652" y="1563687"/>
                  </a:cubicBezTo>
                  <a:cubicBezTo>
                    <a:pt x="420898" y="1563687"/>
                    <a:pt x="428690" y="1540309"/>
                    <a:pt x="397520" y="1501346"/>
                  </a:cubicBezTo>
                  <a:cubicBezTo>
                    <a:pt x="363753" y="1462384"/>
                    <a:pt x="348168" y="1407837"/>
                    <a:pt x="353363" y="1355888"/>
                  </a:cubicBezTo>
                  <a:lnTo>
                    <a:pt x="376740" y="781843"/>
                  </a:lnTo>
                  <a:cubicBezTo>
                    <a:pt x="376740" y="763662"/>
                    <a:pt x="389727" y="750674"/>
                    <a:pt x="405313" y="748076"/>
                  </a:cubicBezTo>
                  <a:lnTo>
                    <a:pt x="405313" y="225982"/>
                  </a:lnTo>
                  <a:lnTo>
                    <a:pt x="332583" y="225982"/>
                  </a:lnTo>
                  <a:lnTo>
                    <a:pt x="327389" y="223384"/>
                  </a:lnTo>
                  <a:cubicBezTo>
                    <a:pt x="241671" y="189617"/>
                    <a:pt x="197514" y="197409"/>
                    <a:pt x="114395" y="238969"/>
                  </a:cubicBezTo>
                  <a:lnTo>
                    <a:pt x="41665" y="277932"/>
                  </a:lnTo>
                  <a:cubicBezTo>
                    <a:pt x="39067" y="280529"/>
                    <a:pt x="33872" y="280529"/>
                    <a:pt x="28678" y="280529"/>
                  </a:cubicBezTo>
                  <a:cubicBezTo>
                    <a:pt x="18288" y="280529"/>
                    <a:pt x="7897" y="272737"/>
                    <a:pt x="2703" y="262346"/>
                  </a:cubicBezTo>
                  <a:cubicBezTo>
                    <a:pt x="106" y="257151"/>
                    <a:pt x="-544" y="251307"/>
                    <a:pt x="430" y="245788"/>
                  </a:cubicBezTo>
                  <a:lnTo>
                    <a:pt x="711" y="245238"/>
                  </a:lnTo>
                  <a:lnTo>
                    <a:pt x="430" y="243190"/>
                  </a:lnTo>
                  <a:cubicBezTo>
                    <a:pt x="1404" y="237670"/>
                    <a:pt x="4001" y="232475"/>
                    <a:pt x="7897" y="228579"/>
                  </a:cubicBezTo>
                  <a:lnTo>
                    <a:pt x="54653" y="176630"/>
                  </a:lnTo>
                  <a:cubicBezTo>
                    <a:pt x="145565" y="75327"/>
                    <a:pt x="207904" y="49352"/>
                    <a:pt x="335181" y="0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="" xmlns:a16="http://schemas.microsoft.com/office/drawing/2014/main" id="{201748BF-1257-4CF4-8700-879A3130C45B}"/>
              </a:ext>
            </a:extLst>
          </p:cNvPr>
          <p:cNvGrpSpPr/>
          <p:nvPr/>
        </p:nvGrpSpPr>
        <p:grpSpPr>
          <a:xfrm>
            <a:off x="1090963" y="6424158"/>
            <a:ext cx="569844" cy="274717"/>
            <a:chOff x="2633799" y="5558352"/>
            <a:chExt cx="1343686" cy="647780"/>
          </a:xfrm>
          <a:solidFill>
            <a:schemeClr val="accent6"/>
          </a:solidFill>
        </p:grpSpPr>
        <p:sp>
          <p:nvSpPr>
            <p:cNvPr id="208" name="Rectangle 129">
              <a:extLst>
                <a:ext uri="{FF2B5EF4-FFF2-40B4-BE49-F238E27FC236}">
                  <a16:creationId xmlns="" xmlns:a16="http://schemas.microsoft.com/office/drawing/2014/main" id="{FCEFB22B-DE97-4828-9207-6EC4D3F3A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799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Rectangle 129">
              <a:extLst>
                <a:ext uri="{FF2B5EF4-FFF2-40B4-BE49-F238E27FC236}">
                  <a16:creationId xmlns="" xmlns:a16="http://schemas.microsoft.com/office/drawing/2014/main" id="{4872C328-D2A7-4786-A7DD-BA0EB89D0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944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Rectangle 129">
              <a:extLst>
                <a:ext uri="{FF2B5EF4-FFF2-40B4-BE49-F238E27FC236}">
                  <a16:creationId xmlns="" xmlns:a16="http://schemas.microsoft.com/office/drawing/2014/main" id="{7FDDE72A-1796-4C88-B460-D1533009A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71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Rectangle 129">
              <a:extLst>
                <a:ext uri="{FF2B5EF4-FFF2-40B4-BE49-F238E27FC236}">
                  <a16:creationId xmlns="" xmlns:a16="http://schemas.microsoft.com/office/drawing/2014/main" id="{0E910020-B8A6-478E-A7A8-0A2E246F2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216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="" xmlns:a16="http://schemas.microsoft.com/office/drawing/2014/main" id="{3DD55919-9F02-45EA-8F4C-729A51F50631}"/>
              </a:ext>
            </a:extLst>
          </p:cNvPr>
          <p:cNvGrpSpPr/>
          <p:nvPr/>
        </p:nvGrpSpPr>
        <p:grpSpPr>
          <a:xfrm>
            <a:off x="1705970" y="6423443"/>
            <a:ext cx="568880" cy="274717"/>
            <a:chOff x="2633799" y="5558352"/>
            <a:chExt cx="1341414" cy="647780"/>
          </a:xfrm>
          <a:solidFill>
            <a:schemeClr val="accent6"/>
          </a:solidFill>
        </p:grpSpPr>
        <p:sp>
          <p:nvSpPr>
            <p:cNvPr id="213" name="Rectangle 129">
              <a:extLst>
                <a:ext uri="{FF2B5EF4-FFF2-40B4-BE49-F238E27FC236}">
                  <a16:creationId xmlns="" xmlns:a16="http://schemas.microsoft.com/office/drawing/2014/main" id="{FAF3C75F-ECFC-45D9-9D35-899FC7EF1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799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Rectangle 129">
              <a:extLst>
                <a:ext uri="{FF2B5EF4-FFF2-40B4-BE49-F238E27FC236}">
                  <a16:creationId xmlns="" xmlns:a16="http://schemas.microsoft.com/office/drawing/2014/main" id="{A5B358F7-A6DF-4234-941D-40C5C4721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0944" y="5910921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129">
              <a:extLst>
                <a:ext uri="{FF2B5EF4-FFF2-40B4-BE49-F238E27FC236}">
                  <a16:creationId xmlns="" xmlns:a16="http://schemas.microsoft.com/office/drawing/2014/main" id="{6BA38982-A80F-4404-8AF9-742E68A83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071" y="5558352"/>
              <a:ext cx="644269" cy="2952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8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="" xmlns:a16="http://schemas.microsoft.com/office/drawing/2014/main" id="{20130DA9-1362-4C54-8F16-3F56F27851EE}"/>
              </a:ext>
            </a:extLst>
          </p:cNvPr>
          <p:cNvGrpSpPr/>
          <p:nvPr/>
        </p:nvGrpSpPr>
        <p:grpSpPr>
          <a:xfrm>
            <a:off x="6753158" y="1577191"/>
            <a:ext cx="5098327" cy="5098327"/>
            <a:chOff x="2817898" y="2640907"/>
            <a:chExt cx="3960000" cy="3960000"/>
          </a:xfrm>
        </p:grpSpPr>
        <p:grpSp>
          <p:nvGrpSpPr>
            <p:cNvPr id="74" name="Group 73">
              <a:extLst>
                <a:ext uri="{FF2B5EF4-FFF2-40B4-BE49-F238E27FC236}">
                  <a16:creationId xmlns="" xmlns:a16="http://schemas.microsoft.com/office/drawing/2014/main" id="{0DF63641-722C-4A95-A22E-7955C44A1175}"/>
                </a:ext>
              </a:extLst>
            </p:cNvPr>
            <p:cNvGrpSpPr/>
            <p:nvPr/>
          </p:nvGrpSpPr>
          <p:grpSpPr>
            <a:xfrm>
              <a:off x="2817898" y="2640907"/>
              <a:ext cx="3960000" cy="3960000"/>
              <a:chOff x="2817898" y="2640907"/>
              <a:chExt cx="3960000" cy="3960000"/>
            </a:xfrm>
          </p:grpSpPr>
          <p:sp>
            <p:nvSpPr>
              <p:cNvPr id="76" name="Pie 55">
                <a:extLst>
                  <a:ext uri="{FF2B5EF4-FFF2-40B4-BE49-F238E27FC236}">
                    <a16:creationId xmlns="" xmlns:a16="http://schemas.microsoft.com/office/drawing/2014/main" id="{B6F0B4F5-A9D9-4A59-ADE2-3A2F15BF2011}"/>
                  </a:ext>
                </a:extLst>
              </p:cNvPr>
              <p:cNvSpPr/>
              <p:nvPr/>
            </p:nvSpPr>
            <p:spPr>
              <a:xfrm rot="11953466">
                <a:off x="3897899" y="3720907"/>
                <a:ext cx="1800000" cy="180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Pie 56">
                <a:extLst>
                  <a:ext uri="{FF2B5EF4-FFF2-40B4-BE49-F238E27FC236}">
                    <a16:creationId xmlns="" xmlns:a16="http://schemas.microsoft.com/office/drawing/2014/main" id="{03F02983-7757-4EEF-9264-A2EC3D933076}"/>
                  </a:ext>
                </a:extLst>
              </p:cNvPr>
              <p:cNvSpPr/>
              <p:nvPr/>
            </p:nvSpPr>
            <p:spPr>
              <a:xfrm rot="9731289">
                <a:off x="3627898" y="3450907"/>
                <a:ext cx="2340000" cy="234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Pie 57">
                <a:extLst>
                  <a:ext uri="{FF2B5EF4-FFF2-40B4-BE49-F238E27FC236}">
                    <a16:creationId xmlns="" xmlns:a16="http://schemas.microsoft.com/office/drawing/2014/main" id="{A84538BA-4D63-4643-AE61-266F28E7E0C4}"/>
                  </a:ext>
                </a:extLst>
              </p:cNvPr>
              <p:cNvSpPr/>
              <p:nvPr/>
            </p:nvSpPr>
            <p:spPr>
              <a:xfrm rot="7294677">
                <a:off x="3345371" y="3185469"/>
                <a:ext cx="2880000" cy="288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Pie 58">
                <a:extLst>
                  <a:ext uri="{FF2B5EF4-FFF2-40B4-BE49-F238E27FC236}">
                    <a16:creationId xmlns="" xmlns:a16="http://schemas.microsoft.com/office/drawing/2014/main" id="{17BB5EAB-7BC2-45EC-8243-EF6B9CF34726}"/>
                  </a:ext>
                </a:extLst>
              </p:cNvPr>
              <p:cNvSpPr/>
              <p:nvPr/>
            </p:nvSpPr>
            <p:spPr>
              <a:xfrm rot="4918033">
                <a:off x="3075371" y="2915469"/>
                <a:ext cx="3420000" cy="342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Pie 59">
                <a:extLst>
                  <a:ext uri="{FF2B5EF4-FFF2-40B4-BE49-F238E27FC236}">
                    <a16:creationId xmlns="" xmlns:a16="http://schemas.microsoft.com/office/drawing/2014/main" id="{3DF2D2A1-B29A-4614-9615-3BD880EF3031}"/>
                  </a:ext>
                </a:extLst>
              </p:cNvPr>
              <p:cNvSpPr/>
              <p:nvPr/>
            </p:nvSpPr>
            <p:spPr>
              <a:xfrm rot="2490880">
                <a:off x="2817898" y="2640907"/>
                <a:ext cx="3960000" cy="396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Oval 74">
              <a:extLst>
                <a:ext uri="{FF2B5EF4-FFF2-40B4-BE49-F238E27FC236}">
                  <a16:creationId xmlns="" xmlns:a16="http://schemas.microsoft.com/office/drawing/2014/main" id="{8BB0E662-3C8D-4904-A714-D858711D68D8}"/>
                </a:ext>
              </a:extLst>
            </p:cNvPr>
            <p:cNvSpPr/>
            <p:nvPr/>
          </p:nvSpPr>
          <p:spPr>
            <a:xfrm>
              <a:off x="4340698" y="4163707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D1AE3FB-4EB9-4FE6-8E65-B5FAA422F1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4229" y="275139"/>
            <a:ext cx="11219558" cy="724247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 MECHANICAL PROPERTIES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FC423E85-FCF9-4ABD-A838-38ADC2626C89}"/>
              </a:ext>
            </a:extLst>
          </p:cNvPr>
          <p:cNvSpPr txBox="1"/>
          <p:nvPr/>
        </p:nvSpPr>
        <p:spPr>
          <a:xfrm>
            <a:off x="352665" y="1301946"/>
            <a:ext cx="79930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POF has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three layers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core, cladding and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buffer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coating.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core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layer allows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light to transfer from one side to the other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the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cladding layer keeps the light inside the core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layer, while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the 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buffer </a:t>
            </a:r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coating protects the POF from scratches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2" name="Donut 8">
            <a:extLst>
              <a:ext uri="{FF2B5EF4-FFF2-40B4-BE49-F238E27FC236}">
                <a16:creationId xmlns="" xmlns:a16="http://schemas.microsoft.com/office/drawing/2014/main" id="{5EC0F825-5FD8-4345-AFA5-98C997AF3359}"/>
              </a:ext>
            </a:extLst>
          </p:cNvPr>
          <p:cNvSpPr/>
          <p:nvPr/>
        </p:nvSpPr>
        <p:spPr>
          <a:xfrm>
            <a:off x="9002008" y="3748305"/>
            <a:ext cx="607736" cy="726439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="" xmlns:a16="http://schemas.microsoft.com/office/drawing/2014/main" id="{6B465C1E-EBD4-4A56-8042-B02E44ADA4D9}"/>
              </a:ext>
            </a:extLst>
          </p:cNvPr>
          <p:cNvGrpSpPr/>
          <p:nvPr/>
        </p:nvGrpSpPr>
        <p:grpSpPr>
          <a:xfrm rot="2722666">
            <a:off x="9175844" y="4803087"/>
            <a:ext cx="216706" cy="355483"/>
            <a:chOff x="7997054" y="1606357"/>
            <a:chExt cx="796901" cy="1307232"/>
          </a:xfrm>
          <a:solidFill>
            <a:schemeClr val="bg1"/>
          </a:solidFill>
        </p:grpSpPr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8A45049A-813F-4916-9C50-E04D208B6023}"/>
                </a:ext>
              </a:extLst>
            </p:cNvPr>
            <p:cNvSpPr/>
            <p:nvPr/>
          </p:nvSpPr>
          <p:spPr>
            <a:xfrm>
              <a:off x="8198011" y="1606357"/>
              <a:ext cx="595944" cy="1307232"/>
            </a:xfrm>
            <a:custGeom>
              <a:avLst/>
              <a:gdLst>
                <a:gd name="connsiteX0" fmla="*/ 100198 w 595944"/>
                <a:gd name="connsiteY0" fmla="*/ 29076 h 1307232"/>
                <a:gd name="connsiteX1" fmla="*/ 148258 w 595944"/>
                <a:gd name="connsiteY1" fmla="*/ 540435 h 1307232"/>
                <a:gd name="connsiteX2" fmla="*/ 423161 w 595944"/>
                <a:gd name="connsiteY2" fmla="*/ 1178672 h 1307232"/>
                <a:gd name="connsiteX3" fmla="*/ 523126 w 595944"/>
                <a:gd name="connsiteY3" fmla="*/ 1278637 h 1307232"/>
                <a:gd name="connsiteX4" fmla="*/ 575031 w 595944"/>
                <a:gd name="connsiteY4" fmla="*/ 1145991 h 1307232"/>
                <a:gd name="connsiteX5" fmla="*/ 303972 w 595944"/>
                <a:gd name="connsiteY5" fmla="*/ 513521 h 1307232"/>
                <a:gd name="connsiteX6" fmla="*/ 169404 w 595944"/>
                <a:gd name="connsiteY6" fmla="*/ 267454 h 1307232"/>
                <a:gd name="connsiteX7" fmla="*/ 100198 w 595944"/>
                <a:gd name="connsiteY7" fmla="*/ 29076 h 130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5944" h="1307232">
                  <a:moveTo>
                    <a:pt x="100198" y="29076"/>
                  </a:moveTo>
                  <a:cubicBezTo>
                    <a:pt x="100198" y="29076"/>
                    <a:pt x="-88197" y="236696"/>
                    <a:pt x="148258" y="540435"/>
                  </a:cubicBezTo>
                  <a:cubicBezTo>
                    <a:pt x="384713" y="842252"/>
                    <a:pt x="398170" y="1046026"/>
                    <a:pt x="423161" y="1178672"/>
                  </a:cubicBezTo>
                  <a:cubicBezTo>
                    <a:pt x="446230" y="1311317"/>
                    <a:pt x="523126" y="1278637"/>
                    <a:pt x="523126" y="1278637"/>
                  </a:cubicBezTo>
                  <a:cubicBezTo>
                    <a:pt x="523126" y="1278637"/>
                    <a:pt x="584643" y="1255568"/>
                    <a:pt x="575031" y="1145991"/>
                  </a:cubicBezTo>
                  <a:cubicBezTo>
                    <a:pt x="565419" y="1036414"/>
                    <a:pt x="500057" y="805726"/>
                    <a:pt x="303972" y="513521"/>
                  </a:cubicBezTo>
                  <a:cubicBezTo>
                    <a:pt x="303972" y="513521"/>
                    <a:pt x="350110" y="303980"/>
                    <a:pt x="169404" y="267454"/>
                  </a:cubicBezTo>
                  <a:lnTo>
                    <a:pt x="100198" y="2907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21335674-2501-4609-BA1A-6425CB34B2A8}"/>
                </a:ext>
              </a:extLst>
            </p:cNvPr>
            <p:cNvSpPr/>
            <p:nvPr/>
          </p:nvSpPr>
          <p:spPr>
            <a:xfrm>
              <a:off x="7997054" y="1606357"/>
              <a:ext cx="595944" cy="1307232"/>
            </a:xfrm>
            <a:custGeom>
              <a:avLst/>
              <a:gdLst>
                <a:gd name="connsiteX0" fmla="*/ 504929 w 595944"/>
                <a:gd name="connsiteY0" fmla="*/ 29076 h 1307232"/>
                <a:gd name="connsiteX1" fmla="*/ 456869 w 595944"/>
                <a:gd name="connsiteY1" fmla="*/ 540435 h 1307232"/>
                <a:gd name="connsiteX2" fmla="*/ 181966 w 595944"/>
                <a:gd name="connsiteY2" fmla="*/ 1178672 h 1307232"/>
                <a:gd name="connsiteX3" fmla="*/ 82001 w 595944"/>
                <a:gd name="connsiteY3" fmla="*/ 1278637 h 1307232"/>
                <a:gd name="connsiteX4" fmla="*/ 30096 w 595944"/>
                <a:gd name="connsiteY4" fmla="*/ 1145991 h 1307232"/>
                <a:gd name="connsiteX5" fmla="*/ 301154 w 595944"/>
                <a:gd name="connsiteY5" fmla="*/ 513521 h 1307232"/>
                <a:gd name="connsiteX6" fmla="*/ 435722 w 595944"/>
                <a:gd name="connsiteY6" fmla="*/ 267454 h 1307232"/>
                <a:gd name="connsiteX7" fmla="*/ 504929 w 595944"/>
                <a:gd name="connsiteY7" fmla="*/ 29076 h 1307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5944" h="1307232">
                  <a:moveTo>
                    <a:pt x="504929" y="29076"/>
                  </a:moveTo>
                  <a:cubicBezTo>
                    <a:pt x="504929" y="29076"/>
                    <a:pt x="693324" y="236696"/>
                    <a:pt x="456869" y="540435"/>
                  </a:cubicBezTo>
                  <a:cubicBezTo>
                    <a:pt x="220414" y="842252"/>
                    <a:pt x="206957" y="1046026"/>
                    <a:pt x="181966" y="1178672"/>
                  </a:cubicBezTo>
                  <a:cubicBezTo>
                    <a:pt x="158897" y="1311317"/>
                    <a:pt x="82001" y="1278637"/>
                    <a:pt x="82001" y="1278637"/>
                  </a:cubicBezTo>
                  <a:cubicBezTo>
                    <a:pt x="82001" y="1278637"/>
                    <a:pt x="20484" y="1255568"/>
                    <a:pt x="30096" y="1145991"/>
                  </a:cubicBezTo>
                  <a:cubicBezTo>
                    <a:pt x="39708" y="1036414"/>
                    <a:pt x="105070" y="805726"/>
                    <a:pt x="301154" y="513521"/>
                  </a:cubicBezTo>
                  <a:cubicBezTo>
                    <a:pt x="301154" y="513521"/>
                    <a:pt x="255017" y="303980"/>
                    <a:pt x="435722" y="267454"/>
                  </a:cubicBezTo>
                  <a:lnTo>
                    <a:pt x="504929" y="2907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2EDB1D0F-5E65-4192-8920-E7699AB844D4}"/>
                </a:ext>
              </a:extLst>
            </p:cNvPr>
            <p:cNvSpPr/>
            <p:nvPr/>
          </p:nvSpPr>
          <p:spPr>
            <a:xfrm>
              <a:off x="8324882" y="1938932"/>
              <a:ext cx="134568" cy="134568"/>
            </a:xfrm>
            <a:custGeom>
              <a:avLst/>
              <a:gdLst>
                <a:gd name="connsiteX0" fmla="*/ 121352 w 134568"/>
                <a:gd name="connsiteY0" fmla="*/ 75214 h 134568"/>
                <a:gd name="connsiteX1" fmla="*/ 75214 w 134568"/>
                <a:gd name="connsiteY1" fmla="*/ 121352 h 134568"/>
                <a:gd name="connsiteX2" fmla="*/ 29077 w 134568"/>
                <a:gd name="connsiteY2" fmla="*/ 75214 h 134568"/>
                <a:gd name="connsiteX3" fmla="*/ 75214 w 134568"/>
                <a:gd name="connsiteY3" fmla="*/ 29076 h 134568"/>
                <a:gd name="connsiteX4" fmla="*/ 121352 w 134568"/>
                <a:gd name="connsiteY4" fmla="*/ 75214 h 134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68" h="134568">
                  <a:moveTo>
                    <a:pt x="121352" y="75214"/>
                  </a:moveTo>
                  <a:cubicBezTo>
                    <a:pt x="121352" y="100695"/>
                    <a:pt x="100695" y="121352"/>
                    <a:pt x="75214" y="121352"/>
                  </a:cubicBezTo>
                  <a:cubicBezTo>
                    <a:pt x="49733" y="121352"/>
                    <a:pt x="29077" y="100695"/>
                    <a:pt x="29077" y="75214"/>
                  </a:cubicBezTo>
                  <a:cubicBezTo>
                    <a:pt x="29077" y="49733"/>
                    <a:pt x="49733" y="29076"/>
                    <a:pt x="75214" y="29076"/>
                  </a:cubicBezTo>
                  <a:cubicBezTo>
                    <a:pt x="100695" y="29076"/>
                    <a:pt x="121352" y="49733"/>
                    <a:pt x="121352" y="75214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069E0094-C6F6-43DA-9097-F96DB0E022EF}"/>
                </a:ext>
              </a:extLst>
            </p:cNvPr>
            <p:cNvSpPr/>
            <p:nvPr/>
          </p:nvSpPr>
          <p:spPr>
            <a:xfrm>
              <a:off x="8013970" y="2257330"/>
              <a:ext cx="288360" cy="634392"/>
            </a:xfrm>
            <a:custGeom>
              <a:avLst/>
              <a:gdLst>
                <a:gd name="connsiteX0" fmla="*/ 193887 w 288360"/>
                <a:gd name="connsiteY0" fmla="*/ 14418 h 634392"/>
                <a:gd name="connsiteX1" fmla="*/ 15103 w 288360"/>
                <a:gd name="connsiteY1" fmla="*/ 496940 h 634392"/>
                <a:gd name="connsiteX2" fmla="*/ 67008 w 288360"/>
                <a:gd name="connsiteY2" fmla="*/ 629586 h 634392"/>
                <a:gd name="connsiteX3" fmla="*/ 166972 w 288360"/>
                <a:gd name="connsiteY3" fmla="*/ 529621 h 634392"/>
                <a:gd name="connsiteX4" fmla="*/ 282316 w 288360"/>
                <a:gd name="connsiteY4" fmla="*/ 135529 h 634392"/>
                <a:gd name="connsiteX5" fmla="*/ 193887 w 288360"/>
                <a:gd name="connsiteY5" fmla="*/ 14418 h 634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360" h="634392">
                  <a:moveTo>
                    <a:pt x="193887" y="14418"/>
                  </a:moveTo>
                  <a:cubicBezTo>
                    <a:pt x="72775" y="214348"/>
                    <a:pt x="20870" y="416200"/>
                    <a:pt x="15103" y="496940"/>
                  </a:cubicBezTo>
                  <a:cubicBezTo>
                    <a:pt x="7413" y="606517"/>
                    <a:pt x="67008" y="629586"/>
                    <a:pt x="67008" y="629586"/>
                  </a:cubicBezTo>
                  <a:cubicBezTo>
                    <a:pt x="67008" y="629586"/>
                    <a:pt x="141981" y="662267"/>
                    <a:pt x="166972" y="529621"/>
                  </a:cubicBezTo>
                  <a:cubicBezTo>
                    <a:pt x="184275" y="437346"/>
                    <a:pt x="195808" y="308545"/>
                    <a:pt x="282316" y="135529"/>
                  </a:cubicBezTo>
                  <a:lnTo>
                    <a:pt x="193887" y="1441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93B1FB98-6995-417E-837B-A47A1FA684F7}"/>
                </a:ext>
              </a:extLst>
            </p:cNvPr>
            <p:cNvSpPr/>
            <p:nvPr/>
          </p:nvSpPr>
          <p:spPr>
            <a:xfrm>
              <a:off x="8489488" y="2284243"/>
              <a:ext cx="288360" cy="615168"/>
            </a:xfrm>
            <a:custGeom>
              <a:avLst/>
              <a:gdLst>
                <a:gd name="connsiteX0" fmla="*/ 122073 w 288360"/>
                <a:gd name="connsiteY0" fmla="*/ 14418 h 615168"/>
                <a:gd name="connsiteX1" fmla="*/ 14418 w 288360"/>
                <a:gd name="connsiteY1" fmla="*/ 108616 h 615168"/>
                <a:gd name="connsiteX2" fmla="*/ 129762 w 288360"/>
                <a:gd name="connsiteY2" fmla="*/ 502708 h 615168"/>
                <a:gd name="connsiteX3" fmla="*/ 229727 w 288360"/>
                <a:gd name="connsiteY3" fmla="*/ 602673 h 615168"/>
                <a:gd name="connsiteX4" fmla="*/ 281632 w 288360"/>
                <a:gd name="connsiteY4" fmla="*/ 470027 h 615168"/>
                <a:gd name="connsiteX5" fmla="*/ 122073 w 288360"/>
                <a:gd name="connsiteY5" fmla="*/ 14418 h 61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360" h="615168">
                  <a:moveTo>
                    <a:pt x="122073" y="14418"/>
                  </a:moveTo>
                  <a:lnTo>
                    <a:pt x="14418" y="108616"/>
                  </a:lnTo>
                  <a:cubicBezTo>
                    <a:pt x="100926" y="281632"/>
                    <a:pt x="114382" y="408510"/>
                    <a:pt x="129762" y="502708"/>
                  </a:cubicBezTo>
                  <a:cubicBezTo>
                    <a:pt x="152830" y="635353"/>
                    <a:pt x="229727" y="602673"/>
                    <a:pt x="229727" y="602673"/>
                  </a:cubicBezTo>
                  <a:cubicBezTo>
                    <a:pt x="229727" y="602673"/>
                    <a:pt x="289321" y="579604"/>
                    <a:pt x="281632" y="470027"/>
                  </a:cubicBezTo>
                  <a:cubicBezTo>
                    <a:pt x="275865" y="360450"/>
                    <a:pt x="214348" y="179744"/>
                    <a:pt x="122073" y="144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="" xmlns:a16="http://schemas.microsoft.com/office/drawing/2014/main" id="{3578912B-DAD5-46FE-B44A-F49867FB692B}"/>
              </a:ext>
            </a:extLst>
          </p:cNvPr>
          <p:cNvGrpSpPr/>
          <p:nvPr/>
        </p:nvGrpSpPr>
        <p:grpSpPr>
          <a:xfrm rot="3322405">
            <a:off x="9880319" y="1784871"/>
            <a:ext cx="281999" cy="623335"/>
            <a:chOff x="9501391" y="4122779"/>
            <a:chExt cx="922752" cy="2039667"/>
          </a:xfrm>
          <a:solidFill>
            <a:schemeClr val="bg1"/>
          </a:solidFill>
        </p:grpSpPr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D41D2B15-D854-40C8-A188-4BA4E0A86C20}"/>
                </a:ext>
              </a:extLst>
            </p:cNvPr>
            <p:cNvSpPr/>
            <p:nvPr/>
          </p:nvSpPr>
          <p:spPr>
            <a:xfrm>
              <a:off x="9501391" y="4122779"/>
              <a:ext cx="922752" cy="999648"/>
            </a:xfrm>
            <a:custGeom>
              <a:avLst/>
              <a:gdLst>
                <a:gd name="connsiteX0" fmla="*/ 907614 w 922752"/>
                <a:gd name="connsiteY0" fmla="*/ 924915 h 999648"/>
                <a:gd name="connsiteX1" fmla="*/ 898002 w 922752"/>
                <a:gd name="connsiteY1" fmla="*/ 957596 h 999648"/>
                <a:gd name="connsiteX2" fmla="*/ 842252 w 922752"/>
                <a:gd name="connsiteY2" fmla="*/ 986432 h 999648"/>
                <a:gd name="connsiteX3" fmla="*/ 94438 w 922752"/>
                <a:gd name="connsiteY3" fmla="*/ 986432 h 999648"/>
                <a:gd name="connsiteX4" fmla="*/ 38688 w 922752"/>
                <a:gd name="connsiteY4" fmla="*/ 957596 h 999648"/>
                <a:gd name="connsiteX5" fmla="*/ 29076 w 922752"/>
                <a:gd name="connsiteY5" fmla="*/ 924915 h 999648"/>
                <a:gd name="connsiteX6" fmla="*/ 34843 w 922752"/>
                <a:gd name="connsiteY6" fmla="*/ 898001 h 999648"/>
                <a:gd name="connsiteX7" fmla="*/ 407789 w 922752"/>
                <a:gd name="connsiteY7" fmla="*/ 65602 h 999648"/>
                <a:gd name="connsiteX8" fmla="*/ 467383 w 922752"/>
                <a:gd name="connsiteY8" fmla="*/ 29076 h 999648"/>
                <a:gd name="connsiteX9" fmla="*/ 526979 w 922752"/>
                <a:gd name="connsiteY9" fmla="*/ 65602 h 999648"/>
                <a:gd name="connsiteX10" fmla="*/ 899924 w 922752"/>
                <a:gd name="connsiteY10" fmla="*/ 898001 h 999648"/>
                <a:gd name="connsiteX11" fmla="*/ 907614 w 922752"/>
                <a:gd name="connsiteY11" fmla="*/ 924915 h 99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22752" h="999648">
                  <a:moveTo>
                    <a:pt x="907614" y="924915"/>
                  </a:moveTo>
                  <a:cubicBezTo>
                    <a:pt x="907614" y="936449"/>
                    <a:pt x="903769" y="947984"/>
                    <a:pt x="898002" y="957596"/>
                  </a:cubicBezTo>
                  <a:cubicBezTo>
                    <a:pt x="886466" y="974897"/>
                    <a:pt x="865321" y="986432"/>
                    <a:pt x="842252" y="986432"/>
                  </a:cubicBezTo>
                  <a:lnTo>
                    <a:pt x="94438" y="986432"/>
                  </a:lnTo>
                  <a:cubicBezTo>
                    <a:pt x="71369" y="986432"/>
                    <a:pt x="52145" y="974897"/>
                    <a:pt x="38688" y="957596"/>
                  </a:cubicBezTo>
                  <a:cubicBezTo>
                    <a:pt x="32921" y="947984"/>
                    <a:pt x="29076" y="936449"/>
                    <a:pt x="29076" y="924915"/>
                  </a:cubicBezTo>
                  <a:cubicBezTo>
                    <a:pt x="29076" y="915303"/>
                    <a:pt x="30999" y="905691"/>
                    <a:pt x="34843" y="898001"/>
                  </a:cubicBezTo>
                  <a:lnTo>
                    <a:pt x="407789" y="65602"/>
                  </a:lnTo>
                  <a:cubicBezTo>
                    <a:pt x="419323" y="44456"/>
                    <a:pt x="442392" y="29076"/>
                    <a:pt x="467383" y="29076"/>
                  </a:cubicBezTo>
                  <a:cubicBezTo>
                    <a:pt x="492374" y="29076"/>
                    <a:pt x="515443" y="42533"/>
                    <a:pt x="526979" y="65602"/>
                  </a:cubicBezTo>
                  <a:lnTo>
                    <a:pt x="899924" y="898001"/>
                  </a:lnTo>
                  <a:cubicBezTo>
                    <a:pt x="905690" y="905691"/>
                    <a:pt x="907614" y="915303"/>
                    <a:pt x="907614" y="924915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7D59D943-3147-4EBA-A0A6-F9597664B209}"/>
                </a:ext>
              </a:extLst>
            </p:cNvPr>
            <p:cNvSpPr/>
            <p:nvPr/>
          </p:nvSpPr>
          <p:spPr>
            <a:xfrm>
              <a:off x="9912785" y="4907118"/>
              <a:ext cx="115344" cy="480600"/>
            </a:xfrm>
            <a:custGeom>
              <a:avLst/>
              <a:gdLst>
                <a:gd name="connsiteX0" fmla="*/ 29076 w 115344"/>
                <a:gd name="connsiteY0" fmla="*/ 57912 h 480600"/>
                <a:gd name="connsiteX1" fmla="*/ 29076 w 115344"/>
                <a:gd name="connsiteY1" fmla="*/ 457772 h 480600"/>
                <a:gd name="connsiteX2" fmla="*/ 88671 w 115344"/>
                <a:gd name="connsiteY2" fmla="*/ 457772 h 480600"/>
                <a:gd name="connsiteX3" fmla="*/ 88671 w 115344"/>
                <a:gd name="connsiteY3" fmla="*/ 57912 h 480600"/>
                <a:gd name="connsiteX4" fmla="*/ 59835 w 115344"/>
                <a:gd name="connsiteY4" fmla="*/ 29076 h 480600"/>
                <a:gd name="connsiteX5" fmla="*/ 29076 w 115344"/>
                <a:gd name="connsiteY5" fmla="*/ 57912 h 48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5344" h="480600">
                  <a:moveTo>
                    <a:pt x="29076" y="57912"/>
                  </a:moveTo>
                  <a:lnTo>
                    <a:pt x="29076" y="457772"/>
                  </a:lnTo>
                  <a:lnTo>
                    <a:pt x="88671" y="457772"/>
                  </a:lnTo>
                  <a:lnTo>
                    <a:pt x="88671" y="57912"/>
                  </a:lnTo>
                  <a:cubicBezTo>
                    <a:pt x="88671" y="42533"/>
                    <a:pt x="75214" y="29076"/>
                    <a:pt x="59835" y="29076"/>
                  </a:cubicBezTo>
                  <a:cubicBezTo>
                    <a:pt x="40611" y="29076"/>
                    <a:pt x="29076" y="42533"/>
                    <a:pt x="29076" y="57912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="" xmlns:a16="http://schemas.microsoft.com/office/drawing/2014/main" id="{8336999F-59F8-460F-B478-B8F028FE23AF}"/>
                </a:ext>
              </a:extLst>
            </p:cNvPr>
            <p:cNvSpPr/>
            <p:nvPr/>
          </p:nvSpPr>
          <p:spPr>
            <a:xfrm>
              <a:off x="9839425" y="5355038"/>
              <a:ext cx="249912" cy="807408"/>
            </a:xfrm>
            <a:custGeom>
              <a:avLst/>
              <a:gdLst>
                <a:gd name="connsiteX0" fmla="*/ 233159 w 249912"/>
                <a:gd name="connsiteY0" fmla="*/ 86748 h 807408"/>
                <a:gd name="connsiteX1" fmla="*/ 200478 w 249912"/>
                <a:gd name="connsiteY1" fmla="*/ 29076 h 807408"/>
                <a:gd name="connsiteX2" fmla="*/ 131272 w 249912"/>
                <a:gd name="connsiteY2" fmla="*/ 29076 h 807408"/>
                <a:gd name="connsiteX3" fmla="*/ 62065 w 249912"/>
                <a:gd name="connsiteY3" fmla="*/ 29076 h 807408"/>
                <a:gd name="connsiteX4" fmla="*/ 29385 w 249912"/>
                <a:gd name="connsiteY4" fmla="*/ 86748 h 807408"/>
                <a:gd name="connsiteX5" fmla="*/ 35152 w 249912"/>
                <a:gd name="connsiteY5" fmla="*/ 698072 h 807408"/>
                <a:gd name="connsiteX6" fmla="*/ 131272 w 249912"/>
                <a:gd name="connsiteY6" fmla="*/ 778812 h 807408"/>
                <a:gd name="connsiteX7" fmla="*/ 227392 w 249912"/>
                <a:gd name="connsiteY7" fmla="*/ 698072 h 807408"/>
                <a:gd name="connsiteX8" fmla="*/ 233159 w 249912"/>
                <a:gd name="connsiteY8" fmla="*/ 86748 h 807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9912" h="807408">
                  <a:moveTo>
                    <a:pt x="233159" y="86748"/>
                  </a:moveTo>
                  <a:cubicBezTo>
                    <a:pt x="229314" y="52145"/>
                    <a:pt x="210090" y="29076"/>
                    <a:pt x="200478" y="29076"/>
                  </a:cubicBezTo>
                  <a:lnTo>
                    <a:pt x="131272" y="29076"/>
                  </a:lnTo>
                  <a:lnTo>
                    <a:pt x="62065" y="29076"/>
                  </a:lnTo>
                  <a:cubicBezTo>
                    <a:pt x="52453" y="29076"/>
                    <a:pt x="33229" y="52145"/>
                    <a:pt x="29385" y="86748"/>
                  </a:cubicBezTo>
                  <a:cubicBezTo>
                    <a:pt x="27462" y="113662"/>
                    <a:pt x="35152" y="673080"/>
                    <a:pt x="35152" y="698072"/>
                  </a:cubicBezTo>
                  <a:cubicBezTo>
                    <a:pt x="35152" y="749976"/>
                    <a:pt x="42841" y="778812"/>
                    <a:pt x="131272" y="778812"/>
                  </a:cubicBezTo>
                  <a:cubicBezTo>
                    <a:pt x="221624" y="778812"/>
                    <a:pt x="227392" y="749976"/>
                    <a:pt x="227392" y="698072"/>
                  </a:cubicBezTo>
                  <a:cubicBezTo>
                    <a:pt x="227392" y="673080"/>
                    <a:pt x="235081" y="111740"/>
                    <a:pt x="233159" y="86748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="" xmlns:a16="http://schemas.microsoft.com/office/drawing/2014/main" id="{F20EE3AD-5530-4399-B952-14B11FB33A23}"/>
                </a:ext>
              </a:extLst>
            </p:cNvPr>
            <p:cNvSpPr/>
            <p:nvPr/>
          </p:nvSpPr>
          <p:spPr>
            <a:xfrm>
              <a:off x="9882026" y="5308900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="" xmlns:a16="http://schemas.microsoft.com/office/drawing/2014/main" id="{DD323AE2-9436-46E4-A1DE-52CABD185A61}"/>
                </a:ext>
              </a:extLst>
            </p:cNvPr>
            <p:cNvSpPr/>
            <p:nvPr/>
          </p:nvSpPr>
          <p:spPr>
            <a:xfrm>
              <a:off x="9882026" y="5328124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="" xmlns:a16="http://schemas.microsoft.com/office/drawing/2014/main" id="{F5F26B59-3CEE-4F14-B720-9460745DC88E}"/>
                </a:ext>
              </a:extLst>
            </p:cNvPr>
            <p:cNvSpPr/>
            <p:nvPr/>
          </p:nvSpPr>
          <p:spPr>
            <a:xfrm>
              <a:off x="9882026" y="5308900"/>
              <a:ext cx="173016" cy="96120"/>
            </a:xfrm>
            <a:custGeom>
              <a:avLst/>
              <a:gdLst>
                <a:gd name="connsiteX0" fmla="*/ 148265 w 173016"/>
                <a:gd name="connsiteY0" fmla="*/ 44456 h 96120"/>
                <a:gd name="connsiteX1" fmla="*/ 132886 w 173016"/>
                <a:gd name="connsiteY1" fmla="*/ 29076 h 96120"/>
                <a:gd name="connsiteX2" fmla="*/ 88671 w 173016"/>
                <a:gd name="connsiteY2" fmla="*/ 29076 h 96120"/>
                <a:gd name="connsiteX3" fmla="*/ 44456 w 173016"/>
                <a:gd name="connsiteY3" fmla="*/ 29076 h 96120"/>
                <a:gd name="connsiteX4" fmla="*/ 29076 w 173016"/>
                <a:gd name="connsiteY4" fmla="*/ 44456 h 96120"/>
                <a:gd name="connsiteX5" fmla="*/ 29076 w 173016"/>
                <a:gd name="connsiteY5" fmla="*/ 67524 h 96120"/>
                <a:gd name="connsiteX6" fmla="*/ 88671 w 173016"/>
                <a:gd name="connsiteY6" fmla="*/ 67524 h 96120"/>
                <a:gd name="connsiteX7" fmla="*/ 148265 w 173016"/>
                <a:gd name="connsiteY7" fmla="*/ 67524 h 96120"/>
                <a:gd name="connsiteX8" fmla="*/ 148265 w 173016"/>
                <a:gd name="connsiteY8" fmla="*/ 44456 h 9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016" h="96120">
                  <a:moveTo>
                    <a:pt x="148265" y="44456"/>
                  </a:moveTo>
                  <a:cubicBezTo>
                    <a:pt x="148265" y="36766"/>
                    <a:pt x="142498" y="29076"/>
                    <a:pt x="132886" y="29076"/>
                  </a:cubicBezTo>
                  <a:lnTo>
                    <a:pt x="88671" y="29076"/>
                  </a:lnTo>
                  <a:lnTo>
                    <a:pt x="44456" y="29076"/>
                  </a:lnTo>
                  <a:cubicBezTo>
                    <a:pt x="36766" y="29076"/>
                    <a:pt x="29076" y="34844"/>
                    <a:pt x="29076" y="44456"/>
                  </a:cubicBezTo>
                  <a:lnTo>
                    <a:pt x="29076" y="67524"/>
                  </a:lnTo>
                  <a:lnTo>
                    <a:pt x="88671" y="67524"/>
                  </a:lnTo>
                  <a:lnTo>
                    <a:pt x="148265" y="67524"/>
                  </a:lnTo>
                  <a:lnTo>
                    <a:pt x="148265" y="44456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="" xmlns:a16="http://schemas.microsoft.com/office/drawing/2014/main" id="{5008A5E9-CCFB-4546-BA9B-AFBB9E00463E}"/>
              </a:ext>
            </a:extLst>
          </p:cNvPr>
          <p:cNvGrpSpPr/>
          <p:nvPr/>
        </p:nvGrpSpPr>
        <p:grpSpPr>
          <a:xfrm rot="2078969">
            <a:off x="9919534" y="4794236"/>
            <a:ext cx="275452" cy="451544"/>
            <a:chOff x="8457528" y="4216977"/>
            <a:chExt cx="1076544" cy="1764763"/>
          </a:xfrm>
          <a:solidFill>
            <a:schemeClr val="bg1"/>
          </a:solidFill>
        </p:grpSpPr>
        <p:sp>
          <p:nvSpPr>
            <p:cNvPr id="95" name="Freeform: Shape 94">
              <a:extLst>
                <a:ext uri="{FF2B5EF4-FFF2-40B4-BE49-F238E27FC236}">
                  <a16:creationId xmlns="" xmlns:a16="http://schemas.microsoft.com/office/drawing/2014/main" id="{6FBD31FD-D072-4CA4-956A-F89943063985}"/>
                </a:ext>
              </a:extLst>
            </p:cNvPr>
            <p:cNvSpPr/>
            <p:nvPr/>
          </p:nvSpPr>
          <p:spPr>
            <a:xfrm>
              <a:off x="8457528" y="5212780"/>
              <a:ext cx="1076544" cy="768960"/>
            </a:xfrm>
            <a:custGeom>
              <a:avLst/>
              <a:gdLst>
                <a:gd name="connsiteX0" fmla="*/ 905690 w 1076544"/>
                <a:gd name="connsiteY0" fmla="*/ 29076 h 768960"/>
                <a:gd name="connsiteX1" fmla="*/ 538512 w 1076544"/>
                <a:gd name="connsiteY1" fmla="*/ 29076 h 768960"/>
                <a:gd name="connsiteX2" fmla="*/ 171334 w 1076544"/>
                <a:gd name="connsiteY2" fmla="*/ 29076 h 768960"/>
                <a:gd name="connsiteX3" fmla="*/ 29076 w 1076544"/>
                <a:gd name="connsiteY3" fmla="*/ 755744 h 768960"/>
                <a:gd name="connsiteX4" fmla="*/ 538512 w 1076544"/>
                <a:gd name="connsiteY4" fmla="*/ 755744 h 768960"/>
                <a:gd name="connsiteX5" fmla="*/ 1047949 w 1076544"/>
                <a:gd name="connsiteY5" fmla="*/ 755744 h 768960"/>
                <a:gd name="connsiteX6" fmla="*/ 905690 w 1076544"/>
                <a:gd name="connsiteY6" fmla="*/ 29076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76544" h="768960">
                  <a:moveTo>
                    <a:pt x="905690" y="29076"/>
                  </a:moveTo>
                  <a:lnTo>
                    <a:pt x="538512" y="29076"/>
                  </a:lnTo>
                  <a:lnTo>
                    <a:pt x="171334" y="29076"/>
                  </a:lnTo>
                  <a:cubicBezTo>
                    <a:pt x="109817" y="159800"/>
                    <a:pt x="29076" y="423168"/>
                    <a:pt x="29076" y="755744"/>
                  </a:cubicBezTo>
                  <a:lnTo>
                    <a:pt x="538512" y="755744"/>
                  </a:lnTo>
                  <a:lnTo>
                    <a:pt x="1047949" y="755744"/>
                  </a:lnTo>
                  <a:cubicBezTo>
                    <a:pt x="1049871" y="423168"/>
                    <a:pt x="967208" y="159800"/>
                    <a:pt x="905690" y="2907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="" xmlns:a16="http://schemas.microsoft.com/office/drawing/2014/main" id="{731CBAD9-E097-4223-869F-046A1958C4A0}"/>
                </a:ext>
              </a:extLst>
            </p:cNvPr>
            <p:cNvSpPr/>
            <p:nvPr/>
          </p:nvSpPr>
          <p:spPr>
            <a:xfrm>
              <a:off x="8601708" y="4216977"/>
              <a:ext cx="788184" cy="1038096"/>
            </a:xfrm>
            <a:custGeom>
              <a:avLst/>
              <a:gdLst>
                <a:gd name="connsiteX0" fmla="*/ 759589 w 788184"/>
                <a:gd name="connsiteY0" fmla="*/ 1024880 h 1038096"/>
                <a:gd name="connsiteX1" fmla="*/ 394332 w 788184"/>
                <a:gd name="connsiteY1" fmla="*/ 1024880 h 1038096"/>
                <a:gd name="connsiteX2" fmla="*/ 29076 w 788184"/>
                <a:gd name="connsiteY2" fmla="*/ 1024880 h 1038096"/>
                <a:gd name="connsiteX3" fmla="*/ 61757 w 788184"/>
                <a:gd name="connsiteY3" fmla="*/ 899923 h 1038096"/>
                <a:gd name="connsiteX4" fmla="*/ 277066 w 788184"/>
                <a:gd name="connsiteY4" fmla="*/ 849941 h 1038096"/>
                <a:gd name="connsiteX5" fmla="*/ 236695 w 788184"/>
                <a:gd name="connsiteY5" fmla="*/ 436625 h 1038096"/>
                <a:gd name="connsiteX6" fmla="*/ 394332 w 788184"/>
                <a:gd name="connsiteY6" fmla="*/ 29076 h 1038096"/>
                <a:gd name="connsiteX7" fmla="*/ 551969 w 788184"/>
                <a:gd name="connsiteY7" fmla="*/ 436625 h 1038096"/>
                <a:gd name="connsiteX8" fmla="*/ 511598 w 788184"/>
                <a:gd name="connsiteY8" fmla="*/ 849941 h 1038096"/>
                <a:gd name="connsiteX9" fmla="*/ 726907 w 788184"/>
                <a:gd name="connsiteY9" fmla="*/ 899923 h 1038096"/>
                <a:gd name="connsiteX10" fmla="*/ 759589 w 788184"/>
                <a:gd name="connsiteY10" fmla="*/ 1024880 h 1038096"/>
                <a:gd name="connsiteX11" fmla="*/ 394332 w 788184"/>
                <a:gd name="connsiteY11" fmla="*/ 190558 h 1038096"/>
                <a:gd name="connsiteX12" fmla="*/ 332815 w 788184"/>
                <a:gd name="connsiteY12" fmla="*/ 303979 h 1038096"/>
                <a:gd name="connsiteX13" fmla="*/ 400099 w 788184"/>
                <a:gd name="connsiteY13" fmla="*/ 402022 h 1038096"/>
                <a:gd name="connsiteX14" fmla="*/ 457771 w 788184"/>
                <a:gd name="connsiteY14" fmla="*/ 303979 h 1038096"/>
                <a:gd name="connsiteX15" fmla="*/ 394332 w 788184"/>
                <a:gd name="connsiteY15" fmla="*/ 190558 h 1038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88184" h="1038096">
                  <a:moveTo>
                    <a:pt x="759589" y="1024880"/>
                  </a:moveTo>
                  <a:lnTo>
                    <a:pt x="394332" y="1024880"/>
                  </a:lnTo>
                  <a:lnTo>
                    <a:pt x="29076" y="1024880"/>
                  </a:lnTo>
                  <a:cubicBezTo>
                    <a:pt x="29076" y="1024880"/>
                    <a:pt x="29076" y="936449"/>
                    <a:pt x="61757" y="899923"/>
                  </a:cubicBezTo>
                  <a:cubicBezTo>
                    <a:pt x="107894" y="849941"/>
                    <a:pt x="244385" y="884545"/>
                    <a:pt x="277066" y="849941"/>
                  </a:cubicBezTo>
                  <a:cubicBezTo>
                    <a:pt x="309746" y="815338"/>
                    <a:pt x="236695" y="607719"/>
                    <a:pt x="236695" y="436625"/>
                  </a:cubicBezTo>
                  <a:cubicBezTo>
                    <a:pt x="236695" y="265531"/>
                    <a:pt x="240540" y="29076"/>
                    <a:pt x="394332" y="29076"/>
                  </a:cubicBezTo>
                  <a:cubicBezTo>
                    <a:pt x="548124" y="29076"/>
                    <a:pt x="551969" y="265531"/>
                    <a:pt x="551969" y="436625"/>
                  </a:cubicBezTo>
                  <a:cubicBezTo>
                    <a:pt x="551969" y="607719"/>
                    <a:pt x="478918" y="815338"/>
                    <a:pt x="511598" y="849941"/>
                  </a:cubicBezTo>
                  <a:cubicBezTo>
                    <a:pt x="544279" y="884545"/>
                    <a:pt x="680770" y="849941"/>
                    <a:pt x="726907" y="899923"/>
                  </a:cubicBezTo>
                  <a:cubicBezTo>
                    <a:pt x="761510" y="936449"/>
                    <a:pt x="759589" y="1024880"/>
                    <a:pt x="759589" y="1024880"/>
                  </a:cubicBezTo>
                  <a:close/>
                  <a:moveTo>
                    <a:pt x="394332" y="190558"/>
                  </a:moveTo>
                  <a:cubicBezTo>
                    <a:pt x="359729" y="190558"/>
                    <a:pt x="332815" y="221316"/>
                    <a:pt x="332815" y="303979"/>
                  </a:cubicBezTo>
                  <a:cubicBezTo>
                    <a:pt x="332815" y="386643"/>
                    <a:pt x="365496" y="402022"/>
                    <a:pt x="400099" y="402022"/>
                  </a:cubicBezTo>
                  <a:cubicBezTo>
                    <a:pt x="434702" y="402022"/>
                    <a:pt x="457771" y="388565"/>
                    <a:pt x="457771" y="303979"/>
                  </a:cubicBezTo>
                  <a:cubicBezTo>
                    <a:pt x="457771" y="221316"/>
                    <a:pt x="428935" y="190558"/>
                    <a:pt x="394332" y="190558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="" xmlns:a16="http://schemas.microsoft.com/office/drawing/2014/main" id="{9D63884A-1FDE-4A8B-827F-BFA8EBA2C0B4}"/>
              </a:ext>
            </a:extLst>
          </p:cNvPr>
          <p:cNvGrpSpPr/>
          <p:nvPr/>
        </p:nvGrpSpPr>
        <p:grpSpPr>
          <a:xfrm rot="3120492">
            <a:off x="10499776" y="4124082"/>
            <a:ext cx="362623" cy="618419"/>
            <a:chOff x="4877940" y="1698632"/>
            <a:chExt cx="711288" cy="1213035"/>
          </a:xfrm>
          <a:solidFill>
            <a:schemeClr val="bg1"/>
          </a:solidFill>
        </p:grpSpPr>
        <p:sp>
          <p:nvSpPr>
            <p:cNvPr id="98" name="Freeform: Shape 97">
              <a:extLst>
                <a:ext uri="{FF2B5EF4-FFF2-40B4-BE49-F238E27FC236}">
                  <a16:creationId xmlns="" xmlns:a16="http://schemas.microsoft.com/office/drawing/2014/main" id="{E51B8F88-EE96-412E-9B04-3BDC81155E58}"/>
                </a:ext>
              </a:extLst>
            </p:cNvPr>
            <p:cNvSpPr/>
            <p:nvPr/>
          </p:nvSpPr>
          <p:spPr>
            <a:xfrm>
              <a:off x="4877940" y="1700555"/>
              <a:ext cx="692064" cy="1211112"/>
            </a:xfrm>
            <a:custGeom>
              <a:avLst/>
              <a:gdLst>
                <a:gd name="connsiteX0" fmla="*/ 653934 w 692064"/>
                <a:gd name="connsiteY0" fmla="*/ 29076 h 1211112"/>
                <a:gd name="connsiteX1" fmla="*/ 584728 w 692064"/>
                <a:gd name="connsiteY1" fmla="*/ 29076 h 1211112"/>
                <a:gd name="connsiteX2" fmla="*/ 559737 w 692064"/>
                <a:gd name="connsiteY2" fmla="*/ 65602 h 1211112"/>
                <a:gd name="connsiteX3" fmla="*/ 521289 w 692064"/>
                <a:gd name="connsiteY3" fmla="*/ 65602 h 1211112"/>
                <a:gd name="connsiteX4" fmla="*/ 496297 w 692064"/>
                <a:gd name="connsiteY4" fmla="*/ 29076 h 1211112"/>
                <a:gd name="connsiteX5" fmla="*/ 277144 w 692064"/>
                <a:gd name="connsiteY5" fmla="*/ 29076 h 1211112"/>
                <a:gd name="connsiteX6" fmla="*/ 69525 w 692064"/>
                <a:gd name="connsiteY6" fmla="*/ 159800 h 1211112"/>
                <a:gd name="connsiteX7" fmla="*/ 34921 w 692064"/>
                <a:gd name="connsiteY7" fmla="*/ 198248 h 1211112"/>
                <a:gd name="connsiteX8" fmla="*/ 31077 w 692064"/>
                <a:gd name="connsiteY8" fmla="*/ 221316 h 1211112"/>
                <a:gd name="connsiteX9" fmla="*/ 50301 w 692064"/>
                <a:gd name="connsiteY9" fmla="*/ 234773 h 1211112"/>
                <a:gd name="connsiteX10" fmla="*/ 59913 w 692064"/>
                <a:gd name="connsiteY10" fmla="*/ 232851 h 1211112"/>
                <a:gd name="connsiteX11" fmla="*/ 113740 w 692064"/>
                <a:gd name="connsiteY11" fmla="*/ 204015 h 1211112"/>
                <a:gd name="connsiteX12" fmla="*/ 271377 w 692064"/>
                <a:gd name="connsiteY12" fmla="*/ 192480 h 1211112"/>
                <a:gd name="connsiteX13" fmla="*/ 275221 w 692064"/>
                <a:gd name="connsiteY13" fmla="*/ 194403 h 1211112"/>
                <a:gd name="connsiteX14" fmla="*/ 329049 w 692064"/>
                <a:gd name="connsiteY14" fmla="*/ 194403 h 1211112"/>
                <a:gd name="connsiteX15" fmla="*/ 329049 w 692064"/>
                <a:gd name="connsiteY15" fmla="*/ 580805 h 1211112"/>
                <a:gd name="connsiteX16" fmla="*/ 307902 w 692064"/>
                <a:gd name="connsiteY16" fmla="*/ 605796 h 1211112"/>
                <a:gd name="connsiteX17" fmla="*/ 290601 w 692064"/>
                <a:gd name="connsiteY17" fmla="*/ 1030647 h 1211112"/>
                <a:gd name="connsiteX18" fmla="*/ 323281 w 692064"/>
                <a:gd name="connsiteY18" fmla="*/ 1138301 h 1211112"/>
                <a:gd name="connsiteX19" fmla="*/ 375186 w 692064"/>
                <a:gd name="connsiteY19" fmla="*/ 1184439 h 1211112"/>
                <a:gd name="connsiteX20" fmla="*/ 427091 w 692064"/>
                <a:gd name="connsiteY20" fmla="*/ 1138301 h 1211112"/>
                <a:gd name="connsiteX21" fmla="*/ 459772 w 692064"/>
                <a:gd name="connsiteY21" fmla="*/ 1030647 h 1211112"/>
                <a:gd name="connsiteX22" fmla="*/ 442470 w 692064"/>
                <a:gd name="connsiteY22" fmla="*/ 605796 h 1211112"/>
                <a:gd name="connsiteX23" fmla="*/ 421324 w 692064"/>
                <a:gd name="connsiteY23" fmla="*/ 580805 h 1211112"/>
                <a:gd name="connsiteX24" fmla="*/ 421324 w 692064"/>
                <a:gd name="connsiteY24" fmla="*/ 192480 h 1211112"/>
                <a:gd name="connsiteX25" fmla="*/ 494375 w 692064"/>
                <a:gd name="connsiteY25" fmla="*/ 192480 h 1211112"/>
                <a:gd name="connsiteX26" fmla="*/ 519366 w 692064"/>
                <a:gd name="connsiteY26" fmla="*/ 155955 h 1211112"/>
                <a:gd name="connsiteX27" fmla="*/ 557814 w 692064"/>
                <a:gd name="connsiteY27" fmla="*/ 155955 h 1211112"/>
                <a:gd name="connsiteX28" fmla="*/ 582805 w 692064"/>
                <a:gd name="connsiteY28" fmla="*/ 192480 h 1211112"/>
                <a:gd name="connsiteX29" fmla="*/ 652012 w 692064"/>
                <a:gd name="connsiteY29" fmla="*/ 192480 h 1211112"/>
                <a:gd name="connsiteX30" fmla="*/ 680848 w 692064"/>
                <a:gd name="connsiteY30" fmla="*/ 109817 h 1211112"/>
                <a:gd name="connsiteX31" fmla="*/ 653934 w 692064"/>
                <a:gd name="connsiteY31" fmla="*/ 29076 h 1211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92064" h="1211112">
                  <a:moveTo>
                    <a:pt x="653934" y="29076"/>
                  </a:moveTo>
                  <a:lnTo>
                    <a:pt x="584728" y="29076"/>
                  </a:lnTo>
                  <a:cubicBezTo>
                    <a:pt x="573193" y="29076"/>
                    <a:pt x="563581" y="32921"/>
                    <a:pt x="559737" y="65602"/>
                  </a:cubicBezTo>
                  <a:lnTo>
                    <a:pt x="521289" y="65602"/>
                  </a:lnTo>
                  <a:cubicBezTo>
                    <a:pt x="517444" y="32921"/>
                    <a:pt x="507832" y="29076"/>
                    <a:pt x="496297" y="29076"/>
                  </a:cubicBezTo>
                  <a:lnTo>
                    <a:pt x="277144" y="29076"/>
                  </a:lnTo>
                  <a:cubicBezTo>
                    <a:pt x="182946" y="65602"/>
                    <a:pt x="136809" y="84826"/>
                    <a:pt x="69525" y="159800"/>
                  </a:cubicBezTo>
                  <a:lnTo>
                    <a:pt x="34921" y="198248"/>
                  </a:lnTo>
                  <a:cubicBezTo>
                    <a:pt x="29154" y="204015"/>
                    <a:pt x="27232" y="213627"/>
                    <a:pt x="31077" y="221316"/>
                  </a:cubicBezTo>
                  <a:cubicBezTo>
                    <a:pt x="34921" y="229006"/>
                    <a:pt x="42611" y="234773"/>
                    <a:pt x="50301" y="234773"/>
                  </a:cubicBezTo>
                  <a:cubicBezTo>
                    <a:pt x="54145" y="234773"/>
                    <a:pt x="57990" y="234773"/>
                    <a:pt x="59913" y="232851"/>
                  </a:cubicBezTo>
                  <a:lnTo>
                    <a:pt x="113740" y="204015"/>
                  </a:lnTo>
                  <a:cubicBezTo>
                    <a:pt x="175257" y="173256"/>
                    <a:pt x="207937" y="167489"/>
                    <a:pt x="271377" y="192480"/>
                  </a:cubicBezTo>
                  <a:lnTo>
                    <a:pt x="275221" y="194403"/>
                  </a:lnTo>
                  <a:lnTo>
                    <a:pt x="329049" y="194403"/>
                  </a:lnTo>
                  <a:lnTo>
                    <a:pt x="329049" y="580805"/>
                  </a:lnTo>
                  <a:cubicBezTo>
                    <a:pt x="317514" y="582728"/>
                    <a:pt x="307902" y="592340"/>
                    <a:pt x="307902" y="605796"/>
                  </a:cubicBezTo>
                  <a:lnTo>
                    <a:pt x="290601" y="1030647"/>
                  </a:lnTo>
                  <a:cubicBezTo>
                    <a:pt x="286756" y="1069095"/>
                    <a:pt x="298290" y="1109465"/>
                    <a:pt x="323281" y="1138301"/>
                  </a:cubicBezTo>
                  <a:cubicBezTo>
                    <a:pt x="346350" y="1167137"/>
                    <a:pt x="340583" y="1184439"/>
                    <a:pt x="375186" y="1184439"/>
                  </a:cubicBezTo>
                  <a:cubicBezTo>
                    <a:pt x="409789" y="1184439"/>
                    <a:pt x="404022" y="1167137"/>
                    <a:pt x="427091" y="1138301"/>
                  </a:cubicBezTo>
                  <a:cubicBezTo>
                    <a:pt x="450160" y="1109465"/>
                    <a:pt x="461694" y="1071017"/>
                    <a:pt x="459772" y="1030647"/>
                  </a:cubicBezTo>
                  <a:lnTo>
                    <a:pt x="442470" y="605796"/>
                  </a:lnTo>
                  <a:cubicBezTo>
                    <a:pt x="440548" y="592340"/>
                    <a:pt x="432858" y="582728"/>
                    <a:pt x="421324" y="580805"/>
                  </a:cubicBezTo>
                  <a:lnTo>
                    <a:pt x="421324" y="192480"/>
                  </a:lnTo>
                  <a:lnTo>
                    <a:pt x="494375" y="192480"/>
                  </a:lnTo>
                  <a:cubicBezTo>
                    <a:pt x="505909" y="192480"/>
                    <a:pt x="515521" y="188636"/>
                    <a:pt x="519366" y="155955"/>
                  </a:cubicBezTo>
                  <a:lnTo>
                    <a:pt x="557814" y="155955"/>
                  </a:lnTo>
                  <a:cubicBezTo>
                    <a:pt x="561659" y="188636"/>
                    <a:pt x="571271" y="192480"/>
                    <a:pt x="582805" y="192480"/>
                  </a:cubicBezTo>
                  <a:lnTo>
                    <a:pt x="652012" y="192480"/>
                  </a:lnTo>
                  <a:cubicBezTo>
                    <a:pt x="667391" y="192480"/>
                    <a:pt x="680848" y="165567"/>
                    <a:pt x="680848" y="109817"/>
                  </a:cubicBezTo>
                  <a:cubicBezTo>
                    <a:pt x="682770" y="54068"/>
                    <a:pt x="669313" y="29076"/>
                    <a:pt x="653934" y="29076"/>
                  </a:cubicBez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="" xmlns:a16="http://schemas.microsoft.com/office/drawing/2014/main" id="{F4973B80-AE16-4F4A-9C25-C6EB0B267EAA}"/>
                </a:ext>
              </a:extLst>
            </p:cNvPr>
            <p:cNvSpPr/>
            <p:nvPr/>
          </p:nvSpPr>
          <p:spPr>
            <a:xfrm>
              <a:off x="4877940" y="1698632"/>
              <a:ext cx="711288" cy="595944"/>
            </a:xfrm>
            <a:custGeom>
              <a:avLst/>
              <a:gdLst>
                <a:gd name="connsiteX0" fmla="*/ 115662 w 711288"/>
                <a:gd name="connsiteY0" fmla="*/ 204015 h 595944"/>
                <a:gd name="connsiteX1" fmla="*/ 273299 w 711288"/>
                <a:gd name="connsiteY1" fmla="*/ 192480 h 595944"/>
                <a:gd name="connsiteX2" fmla="*/ 277144 w 711288"/>
                <a:gd name="connsiteY2" fmla="*/ 194403 h 595944"/>
                <a:gd name="connsiteX3" fmla="*/ 330971 w 711288"/>
                <a:gd name="connsiteY3" fmla="*/ 194403 h 595944"/>
                <a:gd name="connsiteX4" fmla="*/ 330971 w 711288"/>
                <a:gd name="connsiteY4" fmla="*/ 575038 h 595944"/>
                <a:gd name="connsiteX5" fmla="*/ 423246 w 711288"/>
                <a:gd name="connsiteY5" fmla="*/ 575038 h 595944"/>
                <a:gd name="connsiteX6" fmla="*/ 423246 w 711288"/>
                <a:gd name="connsiteY6" fmla="*/ 194403 h 595944"/>
                <a:gd name="connsiteX7" fmla="*/ 496297 w 711288"/>
                <a:gd name="connsiteY7" fmla="*/ 194403 h 595944"/>
                <a:gd name="connsiteX8" fmla="*/ 521289 w 711288"/>
                <a:gd name="connsiteY8" fmla="*/ 157877 h 595944"/>
                <a:gd name="connsiteX9" fmla="*/ 559737 w 711288"/>
                <a:gd name="connsiteY9" fmla="*/ 157877 h 595944"/>
                <a:gd name="connsiteX10" fmla="*/ 584728 w 711288"/>
                <a:gd name="connsiteY10" fmla="*/ 194403 h 595944"/>
                <a:gd name="connsiteX11" fmla="*/ 653934 w 711288"/>
                <a:gd name="connsiteY11" fmla="*/ 194403 h 595944"/>
                <a:gd name="connsiteX12" fmla="*/ 682770 w 711288"/>
                <a:gd name="connsiteY12" fmla="*/ 111740 h 595944"/>
                <a:gd name="connsiteX13" fmla="*/ 653934 w 711288"/>
                <a:gd name="connsiteY13" fmla="*/ 29076 h 595944"/>
                <a:gd name="connsiteX14" fmla="*/ 584728 w 711288"/>
                <a:gd name="connsiteY14" fmla="*/ 29076 h 595944"/>
                <a:gd name="connsiteX15" fmla="*/ 559737 w 711288"/>
                <a:gd name="connsiteY15" fmla="*/ 65602 h 595944"/>
                <a:gd name="connsiteX16" fmla="*/ 521289 w 711288"/>
                <a:gd name="connsiteY16" fmla="*/ 65602 h 595944"/>
                <a:gd name="connsiteX17" fmla="*/ 496297 w 711288"/>
                <a:gd name="connsiteY17" fmla="*/ 29076 h 595944"/>
                <a:gd name="connsiteX18" fmla="*/ 277144 w 711288"/>
                <a:gd name="connsiteY18" fmla="*/ 29076 h 595944"/>
                <a:gd name="connsiteX19" fmla="*/ 69525 w 711288"/>
                <a:gd name="connsiteY19" fmla="*/ 159800 h 595944"/>
                <a:gd name="connsiteX20" fmla="*/ 34921 w 711288"/>
                <a:gd name="connsiteY20" fmla="*/ 198248 h 595944"/>
                <a:gd name="connsiteX21" fmla="*/ 31077 w 711288"/>
                <a:gd name="connsiteY21" fmla="*/ 221316 h 595944"/>
                <a:gd name="connsiteX22" fmla="*/ 50301 w 711288"/>
                <a:gd name="connsiteY22" fmla="*/ 234773 h 595944"/>
                <a:gd name="connsiteX23" fmla="*/ 59913 w 711288"/>
                <a:gd name="connsiteY23" fmla="*/ 232851 h 595944"/>
                <a:gd name="connsiteX24" fmla="*/ 115662 w 711288"/>
                <a:gd name="connsiteY24" fmla="*/ 204015 h 595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11288" h="595944">
                  <a:moveTo>
                    <a:pt x="115662" y="204015"/>
                  </a:moveTo>
                  <a:cubicBezTo>
                    <a:pt x="177179" y="173256"/>
                    <a:pt x="209860" y="167489"/>
                    <a:pt x="273299" y="192480"/>
                  </a:cubicBezTo>
                  <a:lnTo>
                    <a:pt x="277144" y="194403"/>
                  </a:lnTo>
                  <a:lnTo>
                    <a:pt x="330971" y="194403"/>
                  </a:lnTo>
                  <a:lnTo>
                    <a:pt x="330971" y="575038"/>
                  </a:lnTo>
                  <a:lnTo>
                    <a:pt x="423246" y="575038"/>
                  </a:lnTo>
                  <a:lnTo>
                    <a:pt x="423246" y="194403"/>
                  </a:lnTo>
                  <a:lnTo>
                    <a:pt x="496297" y="194403"/>
                  </a:lnTo>
                  <a:cubicBezTo>
                    <a:pt x="507832" y="194403"/>
                    <a:pt x="517444" y="190558"/>
                    <a:pt x="521289" y="157877"/>
                  </a:cubicBezTo>
                  <a:lnTo>
                    <a:pt x="559737" y="157877"/>
                  </a:lnTo>
                  <a:cubicBezTo>
                    <a:pt x="563581" y="190558"/>
                    <a:pt x="573193" y="194403"/>
                    <a:pt x="584728" y="194403"/>
                  </a:cubicBezTo>
                  <a:lnTo>
                    <a:pt x="653934" y="194403"/>
                  </a:lnTo>
                  <a:cubicBezTo>
                    <a:pt x="669313" y="194403"/>
                    <a:pt x="682770" y="167489"/>
                    <a:pt x="682770" y="111740"/>
                  </a:cubicBezTo>
                  <a:cubicBezTo>
                    <a:pt x="682770" y="55990"/>
                    <a:pt x="669313" y="29076"/>
                    <a:pt x="653934" y="29076"/>
                  </a:cubicBezTo>
                  <a:lnTo>
                    <a:pt x="584728" y="29076"/>
                  </a:lnTo>
                  <a:cubicBezTo>
                    <a:pt x="573193" y="29076"/>
                    <a:pt x="563581" y="32921"/>
                    <a:pt x="559737" y="65602"/>
                  </a:cubicBezTo>
                  <a:lnTo>
                    <a:pt x="521289" y="65602"/>
                  </a:lnTo>
                  <a:cubicBezTo>
                    <a:pt x="517444" y="32921"/>
                    <a:pt x="507832" y="29076"/>
                    <a:pt x="496297" y="29076"/>
                  </a:cubicBezTo>
                  <a:lnTo>
                    <a:pt x="277144" y="29076"/>
                  </a:lnTo>
                  <a:cubicBezTo>
                    <a:pt x="182946" y="65602"/>
                    <a:pt x="136809" y="84826"/>
                    <a:pt x="69525" y="159800"/>
                  </a:cubicBezTo>
                  <a:lnTo>
                    <a:pt x="34921" y="198248"/>
                  </a:lnTo>
                  <a:cubicBezTo>
                    <a:pt x="29154" y="204015"/>
                    <a:pt x="27232" y="213627"/>
                    <a:pt x="31077" y="221316"/>
                  </a:cubicBezTo>
                  <a:cubicBezTo>
                    <a:pt x="34921" y="229006"/>
                    <a:pt x="42611" y="234773"/>
                    <a:pt x="50301" y="234773"/>
                  </a:cubicBezTo>
                  <a:cubicBezTo>
                    <a:pt x="54145" y="234773"/>
                    <a:pt x="57990" y="234773"/>
                    <a:pt x="59913" y="232851"/>
                  </a:cubicBezTo>
                  <a:lnTo>
                    <a:pt x="115662" y="204015"/>
                  </a:lnTo>
                  <a:close/>
                </a:path>
              </a:pathLst>
            </a:custGeom>
            <a:grpFill/>
            <a:ln w="192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="" xmlns:a16="http://schemas.microsoft.com/office/drawing/2014/main" id="{C3F07C84-2C6A-434B-81E2-B132588014F5}"/>
              </a:ext>
            </a:extLst>
          </p:cNvPr>
          <p:cNvGrpSpPr/>
          <p:nvPr/>
        </p:nvGrpSpPr>
        <p:grpSpPr>
          <a:xfrm rot="17766306">
            <a:off x="10546455" y="3187163"/>
            <a:ext cx="598803" cy="181634"/>
            <a:chOff x="115511" y="1655618"/>
            <a:chExt cx="2541413" cy="770883"/>
          </a:xfrm>
          <a:solidFill>
            <a:schemeClr val="bg1"/>
          </a:solidFill>
        </p:grpSpPr>
        <p:sp>
          <p:nvSpPr>
            <p:cNvPr id="101" name="Freeform: Shape 100">
              <a:extLst>
                <a:ext uri="{FF2B5EF4-FFF2-40B4-BE49-F238E27FC236}">
                  <a16:creationId xmlns="" xmlns:a16="http://schemas.microsoft.com/office/drawing/2014/main" id="{9EC2613C-8E0F-42F4-A689-012E8AA7928A}"/>
                </a:ext>
              </a:extLst>
            </p:cNvPr>
            <p:cNvSpPr/>
            <p:nvPr/>
          </p:nvSpPr>
          <p:spPr>
            <a:xfrm>
              <a:off x="115511" y="1655618"/>
              <a:ext cx="1749384" cy="730512"/>
            </a:xfrm>
            <a:custGeom>
              <a:avLst/>
              <a:gdLst>
                <a:gd name="connsiteX0" fmla="*/ 1575407 w 1749384"/>
                <a:gd name="connsiteY0" fmla="*/ 685336 h 730512"/>
                <a:gd name="connsiteX1" fmla="*/ 1536959 w 1749384"/>
                <a:gd name="connsiteY1" fmla="*/ 641121 h 730512"/>
                <a:gd name="connsiteX2" fmla="*/ 1435072 w 1749384"/>
                <a:gd name="connsiteY2" fmla="*/ 637276 h 730512"/>
                <a:gd name="connsiteX3" fmla="*/ 1427382 w 1749384"/>
                <a:gd name="connsiteY3" fmla="*/ 639198 h 730512"/>
                <a:gd name="connsiteX4" fmla="*/ 1369710 w 1749384"/>
                <a:gd name="connsiteY4" fmla="*/ 689181 h 730512"/>
                <a:gd name="connsiteX5" fmla="*/ 1363943 w 1749384"/>
                <a:gd name="connsiteY5" fmla="*/ 691103 h 730512"/>
                <a:gd name="connsiteX6" fmla="*/ 1358176 w 1749384"/>
                <a:gd name="connsiteY6" fmla="*/ 687258 h 730512"/>
                <a:gd name="connsiteX7" fmla="*/ 1313961 w 1749384"/>
                <a:gd name="connsiteY7" fmla="*/ 627664 h 730512"/>
                <a:gd name="connsiteX8" fmla="*/ 1304349 w 1749384"/>
                <a:gd name="connsiteY8" fmla="*/ 625741 h 730512"/>
                <a:gd name="connsiteX9" fmla="*/ 1238987 w 1749384"/>
                <a:gd name="connsiteY9" fmla="*/ 662267 h 730512"/>
                <a:gd name="connsiteX10" fmla="*/ 1233220 w 1749384"/>
                <a:gd name="connsiteY10" fmla="*/ 662267 h 730512"/>
                <a:gd name="connsiteX11" fmla="*/ 1229375 w 1749384"/>
                <a:gd name="connsiteY11" fmla="*/ 658422 h 730512"/>
                <a:gd name="connsiteX12" fmla="*/ 1135178 w 1749384"/>
                <a:gd name="connsiteY12" fmla="*/ 575759 h 730512"/>
                <a:gd name="connsiteX13" fmla="*/ 1129410 w 1749384"/>
                <a:gd name="connsiteY13" fmla="*/ 571914 h 730512"/>
                <a:gd name="connsiteX14" fmla="*/ 1121721 w 1749384"/>
                <a:gd name="connsiteY14" fmla="*/ 575759 h 730512"/>
                <a:gd name="connsiteX15" fmla="*/ 1033290 w 1749384"/>
                <a:gd name="connsiteY15" fmla="*/ 616129 h 730512"/>
                <a:gd name="connsiteX16" fmla="*/ 1027523 w 1749384"/>
                <a:gd name="connsiteY16" fmla="*/ 619974 h 730512"/>
                <a:gd name="connsiteX17" fmla="*/ 1021756 w 1749384"/>
                <a:gd name="connsiteY17" fmla="*/ 616129 h 730512"/>
                <a:gd name="connsiteX18" fmla="*/ 987153 w 1749384"/>
                <a:gd name="connsiteY18" fmla="*/ 560380 h 730512"/>
                <a:gd name="connsiteX19" fmla="*/ 981385 w 1749384"/>
                <a:gd name="connsiteY19" fmla="*/ 556535 h 730512"/>
                <a:gd name="connsiteX20" fmla="*/ 917946 w 1749384"/>
                <a:gd name="connsiteY20" fmla="*/ 558457 h 730512"/>
                <a:gd name="connsiteX21" fmla="*/ 864119 w 1749384"/>
                <a:gd name="connsiteY21" fmla="*/ 593061 h 730512"/>
                <a:gd name="connsiteX22" fmla="*/ 858352 w 1749384"/>
                <a:gd name="connsiteY22" fmla="*/ 594983 h 730512"/>
                <a:gd name="connsiteX23" fmla="*/ 852585 w 1749384"/>
                <a:gd name="connsiteY23" fmla="*/ 591138 h 730512"/>
                <a:gd name="connsiteX24" fmla="*/ 812214 w 1749384"/>
                <a:gd name="connsiteY24" fmla="*/ 521932 h 730512"/>
                <a:gd name="connsiteX25" fmla="*/ 806447 w 1749384"/>
                <a:gd name="connsiteY25" fmla="*/ 518087 h 730512"/>
                <a:gd name="connsiteX26" fmla="*/ 798757 w 1749384"/>
                <a:gd name="connsiteY26" fmla="*/ 520009 h 730512"/>
                <a:gd name="connsiteX27" fmla="*/ 712249 w 1749384"/>
                <a:gd name="connsiteY27" fmla="*/ 564225 h 730512"/>
                <a:gd name="connsiteX28" fmla="*/ 633431 w 1749384"/>
                <a:gd name="connsiteY28" fmla="*/ 468105 h 730512"/>
                <a:gd name="connsiteX29" fmla="*/ 625741 w 1749384"/>
                <a:gd name="connsiteY29" fmla="*/ 466182 h 730512"/>
                <a:gd name="connsiteX30" fmla="*/ 514242 w 1749384"/>
                <a:gd name="connsiteY30" fmla="*/ 510397 h 730512"/>
                <a:gd name="connsiteX31" fmla="*/ 506553 w 1749384"/>
                <a:gd name="connsiteY31" fmla="*/ 508475 h 730512"/>
                <a:gd name="connsiteX32" fmla="*/ 445036 w 1749384"/>
                <a:gd name="connsiteY32" fmla="*/ 420045 h 730512"/>
                <a:gd name="connsiteX33" fmla="*/ 439269 w 1749384"/>
                <a:gd name="connsiteY33" fmla="*/ 418122 h 730512"/>
                <a:gd name="connsiteX34" fmla="*/ 343149 w 1749384"/>
                <a:gd name="connsiteY34" fmla="*/ 473872 h 730512"/>
                <a:gd name="connsiteX35" fmla="*/ 337381 w 1749384"/>
                <a:gd name="connsiteY35" fmla="*/ 471949 h 730512"/>
                <a:gd name="connsiteX36" fmla="*/ 250873 w 1749384"/>
                <a:gd name="connsiteY36" fmla="*/ 379674 h 730512"/>
                <a:gd name="connsiteX37" fmla="*/ 241261 w 1749384"/>
                <a:gd name="connsiteY37" fmla="*/ 379674 h 730512"/>
                <a:gd name="connsiteX38" fmla="*/ 152831 w 1749384"/>
                <a:gd name="connsiteY38" fmla="*/ 429657 h 730512"/>
                <a:gd name="connsiteX39" fmla="*/ 148986 w 1749384"/>
                <a:gd name="connsiteY39" fmla="*/ 429657 h 730512"/>
                <a:gd name="connsiteX40" fmla="*/ 68245 w 1749384"/>
                <a:gd name="connsiteY40" fmla="*/ 404665 h 730512"/>
                <a:gd name="connsiteX41" fmla="*/ 14418 w 1749384"/>
                <a:gd name="connsiteY41" fmla="*/ 333536 h 730512"/>
                <a:gd name="connsiteX42" fmla="*/ 16340 w 1749384"/>
                <a:gd name="connsiteY42" fmla="*/ 85547 h 730512"/>
                <a:gd name="connsiteX43" fmla="*/ 87469 w 1749384"/>
                <a:gd name="connsiteY43" fmla="*/ 14418 h 730512"/>
                <a:gd name="connsiteX44" fmla="*/ 1665760 w 1749384"/>
                <a:gd name="connsiteY44" fmla="*/ 22108 h 730512"/>
                <a:gd name="connsiteX45" fmla="*/ 1715743 w 1749384"/>
                <a:gd name="connsiteY45" fmla="*/ 43254 h 730512"/>
                <a:gd name="connsiteX46" fmla="*/ 1736889 w 1749384"/>
                <a:gd name="connsiteY46" fmla="*/ 93236 h 730512"/>
                <a:gd name="connsiteX47" fmla="*/ 1733044 w 1749384"/>
                <a:gd name="connsiteY47" fmla="*/ 654577 h 730512"/>
                <a:gd name="connsiteX48" fmla="*/ 1706131 w 1749384"/>
                <a:gd name="connsiteY48" fmla="*/ 710327 h 730512"/>
                <a:gd name="connsiteX49" fmla="*/ 1625390 w 1749384"/>
                <a:gd name="connsiteY49" fmla="*/ 716094 h 73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749384" h="730512">
                  <a:moveTo>
                    <a:pt x="1575407" y="685336"/>
                  </a:moveTo>
                  <a:lnTo>
                    <a:pt x="1536959" y="641121"/>
                  </a:lnTo>
                  <a:cubicBezTo>
                    <a:pt x="1535037" y="639198"/>
                    <a:pt x="1436994" y="637276"/>
                    <a:pt x="1435072" y="637276"/>
                  </a:cubicBezTo>
                  <a:cubicBezTo>
                    <a:pt x="1433150" y="637276"/>
                    <a:pt x="1429305" y="637276"/>
                    <a:pt x="1427382" y="639198"/>
                  </a:cubicBezTo>
                  <a:lnTo>
                    <a:pt x="1369710" y="689181"/>
                  </a:lnTo>
                  <a:cubicBezTo>
                    <a:pt x="1367788" y="691103"/>
                    <a:pt x="1365866" y="691103"/>
                    <a:pt x="1363943" y="691103"/>
                  </a:cubicBezTo>
                  <a:cubicBezTo>
                    <a:pt x="1362021" y="691103"/>
                    <a:pt x="1360098" y="689181"/>
                    <a:pt x="1358176" y="687258"/>
                  </a:cubicBezTo>
                  <a:lnTo>
                    <a:pt x="1313961" y="627664"/>
                  </a:lnTo>
                  <a:cubicBezTo>
                    <a:pt x="1312038" y="623819"/>
                    <a:pt x="1308194" y="623819"/>
                    <a:pt x="1304349" y="625741"/>
                  </a:cubicBezTo>
                  <a:lnTo>
                    <a:pt x="1238987" y="662267"/>
                  </a:lnTo>
                  <a:cubicBezTo>
                    <a:pt x="1237065" y="664189"/>
                    <a:pt x="1235142" y="664189"/>
                    <a:pt x="1233220" y="662267"/>
                  </a:cubicBezTo>
                  <a:cubicBezTo>
                    <a:pt x="1231298" y="662267"/>
                    <a:pt x="1229375" y="660345"/>
                    <a:pt x="1229375" y="658422"/>
                  </a:cubicBezTo>
                  <a:lnTo>
                    <a:pt x="1135178" y="575759"/>
                  </a:lnTo>
                  <a:cubicBezTo>
                    <a:pt x="1117876" y="556535"/>
                    <a:pt x="1142867" y="594983"/>
                    <a:pt x="1129410" y="571914"/>
                  </a:cubicBezTo>
                  <a:cubicBezTo>
                    <a:pt x="1127488" y="569992"/>
                    <a:pt x="1123643" y="573837"/>
                    <a:pt x="1121721" y="575759"/>
                  </a:cubicBezTo>
                  <a:lnTo>
                    <a:pt x="1033290" y="616129"/>
                  </a:lnTo>
                  <a:cubicBezTo>
                    <a:pt x="1031368" y="618052"/>
                    <a:pt x="1029445" y="619974"/>
                    <a:pt x="1027523" y="619974"/>
                  </a:cubicBezTo>
                  <a:cubicBezTo>
                    <a:pt x="1025601" y="619974"/>
                    <a:pt x="1021756" y="618052"/>
                    <a:pt x="1021756" y="616129"/>
                  </a:cubicBezTo>
                  <a:lnTo>
                    <a:pt x="987153" y="560380"/>
                  </a:lnTo>
                  <a:cubicBezTo>
                    <a:pt x="985230" y="558457"/>
                    <a:pt x="983308" y="556535"/>
                    <a:pt x="981385" y="556535"/>
                  </a:cubicBezTo>
                  <a:cubicBezTo>
                    <a:pt x="979463" y="556535"/>
                    <a:pt x="919869" y="556535"/>
                    <a:pt x="917946" y="558457"/>
                  </a:cubicBezTo>
                  <a:lnTo>
                    <a:pt x="864119" y="593061"/>
                  </a:lnTo>
                  <a:cubicBezTo>
                    <a:pt x="862197" y="594983"/>
                    <a:pt x="860274" y="594983"/>
                    <a:pt x="858352" y="594983"/>
                  </a:cubicBezTo>
                  <a:cubicBezTo>
                    <a:pt x="856429" y="594983"/>
                    <a:pt x="854507" y="593061"/>
                    <a:pt x="852585" y="591138"/>
                  </a:cubicBezTo>
                  <a:lnTo>
                    <a:pt x="812214" y="521932"/>
                  </a:lnTo>
                  <a:cubicBezTo>
                    <a:pt x="810292" y="520009"/>
                    <a:pt x="808369" y="518087"/>
                    <a:pt x="806447" y="518087"/>
                  </a:cubicBezTo>
                  <a:cubicBezTo>
                    <a:pt x="804525" y="518087"/>
                    <a:pt x="800680" y="518087"/>
                    <a:pt x="798757" y="520009"/>
                  </a:cubicBezTo>
                  <a:lnTo>
                    <a:pt x="712249" y="564225"/>
                  </a:lnTo>
                  <a:lnTo>
                    <a:pt x="633431" y="468105"/>
                  </a:lnTo>
                  <a:cubicBezTo>
                    <a:pt x="631509" y="466182"/>
                    <a:pt x="629586" y="466182"/>
                    <a:pt x="625741" y="466182"/>
                  </a:cubicBezTo>
                  <a:lnTo>
                    <a:pt x="514242" y="510397"/>
                  </a:lnTo>
                  <a:cubicBezTo>
                    <a:pt x="512320" y="510397"/>
                    <a:pt x="508475" y="510397"/>
                    <a:pt x="506553" y="508475"/>
                  </a:cubicBezTo>
                  <a:lnTo>
                    <a:pt x="445036" y="420045"/>
                  </a:lnTo>
                  <a:cubicBezTo>
                    <a:pt x="443113" y="418122"/>
                    <a:pt x="441191" y="418122"/>
                    <a:pt x="439269" y="418122"/>
                  </a:cubicBezTo>
                  <a:lnTo>
                    <a:pt x="343149" y="473872"/>
                  </a:lnTo>
                  <a:cubicBezTo>
                    <a:pt x="341226" y="473872"/>
                    <a:pt x="337381" y="473872"/>
                    <a:pt x="337381" y="471949"/>
                  </a:cubicBezTo>
                  <a:lnTo>
                    <a:pt x="250873" y="379674"/>
                  </a:lnTo>
                  <a:cubicBezTo>
                    <a:pt x="247028" y="377752"/>
                    <a:pt x="245106" y="377752"/>
                    <a:pt x="241261" y="379674"/>
                  </a:cubicBezTo>
                  <a:lnTo>
                    <a:pt x="152831" y="429657"/>
                  </a:lnTo>
                  <a:cubicBezTo>
                    <a:pt x="150908" y="429657"/>
                    <a:pt x="148986" y="429657"/>
                    <a:pt x="148986" y="429657"/>
                  </a:cubicBezTo>
                  <a:lnTo>
                    <a:pt x="68245" y="404665"/>
                  </a:lnTo>
                  <a:cubicBezTo>
                    <a:pt x="37487" y="396976"/>
                    <a:pt x="14418" y="368140"/>
                    <a:pt x="14418" y="333536"/>
                  </a:cubicBezTo>
                  <a:lnTo>
                    <a:pt x="16340" y="85547"/>
                  </a:lnTo>
                  <a:cubicBezTo>
                    <a:pt x="16340" y="47099"/>
                    <a:pt x="49021" y="14418"/>
                    <a:pt x="87469" y="14418"/>
                  </a:cubicBezTo>
                  <a:lnTo>
                    <a:pt x="1665760" y="22108"/>
                  </a:lnTo>
                  <a:cubicBezTo>
                    <a:pt x="1684984" y="22108"/>
                    <a:pt x="1702286" y="29797"/>
                    <a:pt x="1715743" y="43254"/>
                  </a:cubicBezTo>
                  <a:cubicBezTo>
                    <a:pt x="1729199" y="56711"/>
                    <a:pt x="1736889" y="74012"/>
                    <a:pt x="1736889" y="93236"/>
                  </a:cubicBezTo>
                  <a:lnTo>
                    <a:pt x="1733044" y="654577"/>
                  </a:lnTo>
                  <a:cubicBezTo>
                    <a:pt x="1733044" y="675724"/>
                    <a:pt x="1723432" y="696870"/>
                    <a:pt x="1706131" y="710327"/>
                  </a:cubicBezTo>
                  <a:cubicBezTo>
                    <a:pt x="1688829" y="723784"/>
                    <a:pt x="1646536" y="721861"/>
                    <a:pt x="1625390" y="716094"/>
                  </a:cubicBezTo>
                </a:path>
              </a:pathLst>
            </a:custGeom>
            <a:grpFill/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="" xmlns:a16="http://schemas.microsoft.com/office/drawing/2014/main" id="{8AAB15CB-5E64-4CF9-A765-4324F52CE7C9}"/>
                </a:ext>
              </a:extLst>
            </p:cNvPr>
            <p:cNvSpPr/>
            <p:nvPr/>
          </p:nvSpPr>
          <p:spPr>
            <a:xfrm>
              <a:off x="1830292" y="1657541"/>
              <a:ext cx="826632" cy="768960"/>
            </a:xfrm>
            <a:custGeom>
              <a:avLst/>
              <a:gdLst>
                <a:gd name="connsiteX0" fmla="*/ 750697 w 826632"/>
                <a:gd name="connsiteY0" fmla="*/ 18263 h 768960"/>
                <a:gd name="connsiteX1" fmla="*/ 93237 w 826632"/>
                <a:gd name="connsiteY1" fmla="*/ 14418 h 768960"/>
                <a:gd name="connsiteX2" fmla="*/ 41332 w 826632"/>
                <a:gd name="connsiteY2" fmla="*/ 35564 h 768960"/>
                <a:gd name="connsiteX3" fmla="*/ 18263 w 826632"/>
                <a:gd name="connsiteY3" fmla="*/ 87469 h 768960"/>
                <a:gd name="connsiteX4" fmla="*/ 14418 w 826632"/>
                <a:gd name="connsiteY4" fmla="*/ 693025 h 768960"/>
                <a:gd name="connsiteX5" fmla="*/ 35565 w 826632"/>
                <a:gd name="connsiteY5" fmla="*/ 744930 h 768960"/>
                <a:gd name="connsiteX6" fmla="*/ 87469 w 826632"/>
                <a:gd name="connsiteY6" fmla="*/ 767999 h 768960"/>
                <a:gd name="connsiteX7" fmla="*/ 744930 w 826632"/>
                <a:gd name="connsiteY7" fmla="*/ 771844 h 768960"/>
                <a:gd name="connsiteX8" fmla="*/ 744930 w 826632"/>
                <a:gd name="connsiteY8" fmla="*/ 771844 h 768960"/>
                <a:gd name="connsiteX9" fmla="*/ 819904 w 826632"/>
                <a:gd name="connsiteY9" fmla="*/ 696870 h 768960"/>
                <a:gd name="connsiteX10" fmla="*/ 823749 w 826632"/>
                <a:gd name="connsiteY10" fmla="*/ 91314 h 768960"/>
                <a:gd name="connsiteX11" fmla="*/ 750697 w 826632"/>
                <a:gd name="connsiteY11" fmla="*/ 18263 h 768960"/>
                <a:gd name="connsiteX12" fmla="*/ 671879 w 826632"/>
                <a:gd name="connsiteY12" fmla="*/ 623819 h 768960"/>
                <a:gd name="connsiteX13" fmla="*/ 435424 w 826632"/>
                <a:gd name="connsiteY13" fmla="*/ 621897 h 768960"/>
                <a:gd name="connsiteX14" fmla="*/ 437346 w 826632"/>
                <a:gd name="connsiteY14" fmla="*/ 164365 h 768960"/>
                <a:gd name="connsiteX15" fmla="*/ 673801 w 826632"/>
                <a:gd name="connsiteY15" fmla="*/ 166288 h 768960"/>
                <a:gd name="connsiteX16" fmla="*/ 671879 w 826632"/>
                <a:gd name="connsiteY16" fmla="*/ 623819 h 7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26632" h="768960">
                  <a:moveTo>
                    <a:pt x="750697" y="18263"/>
                  </a:moveTo>
                  <a:lnTo>
                    <a:pt x="93237" y="14418"/>
                  </a:lnTo>
                  <a:cubicBezTo>
                    <a:pt x="74013" y="14418"/>
                    <a:pt x="54789" y="22108"/>
                    <a:pt x="41332" y="35564"/>
                  </a:cubicBezTo>
                  <a:cubicBezTo>
                    <a:pt x="27875" y="49021"/>
                    <a:pt x="20185" y="68245"/>
                    <a:pt x="18263" y="87469"/>
                  </a:cubicBezTo>
                  <a:lnTo>
                    <a:pt x="14418" y="693025"/>
                  </a:lnTo>
                  <a:cubicBezTo>
                    <a:pt x="14418" y="712249"/>
                    <a:pt x="22108" y="731473"/>
                    <a:pt x="35565" y="744930"/>
                  </a:cubicBezTo>
                  <a:cubicBezTo>
                    <a:pt x="49021" y="758387"/>
                    <a:pt x="68245" y="766077"/>
                    <a:pt x="87469" y="767999"/>
                  </a:cubicBezTo>
                  <a:lnTo>
                    <a:pt x="744930" y="771844"/>
                  </a:lnTo>
                  <a:cubicBezTo>
                    <a:pt x="744930" y="771844"/>
                    <a:pt x="744930" y="771844"/>
                    <a:pt x="744930" y="771844"/>
                  </a:cubicBezTo>
                  <a:cubicBezTo>
                    <a:pt x="785301" y="771844"/>
                    <a:pt x="819904" y="739163"/>
                    <a:pt x="819904" y="696870"/>
                  </a:cubicBezTo>
                  <a:lnTo>
                    <a:pt x="823749" y="91314"/>
                  </a:lnTo>
                  <a:cubicBezTo>
                    <a:pt x="825671" y="52866"/>
                    <a:pt x="791068" y="18263"/>
                    <a:pt x="750697" y="18263"/>
                  </a:cubicBezTo>
                  <a:close/>
                  <a:moveTo>
                    <a:pt x="671879" y="623819"/>
                  </a:moveTo>
                  <a:lnTo>
                    <a:pt x="435424" y="621897"/>
                  </a:lnTo>
                  <a:lnTo>
                    <a:pt x="437346" y="164365"/>
                  </a:lnTo>
                  <a:lnTo>
                    <a:pt x="673801" y="166288"/>
                  </a:lnTo>
                  <a:lnTo>
                    <a:pt x="671879" y="623819"/>
                  </a:lnTo>
                  <a:close/>
                </a:path>
              </a:pathLst>
            </a:custGeom>
            <a:grpFill/>
            <a:ln w="190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4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nstruc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7900"/>
      </a:accent1>
      <a:accent2>
        <a:srgbClr val="E7E5E6"/>
      </a:accent2>
      <a:accent3>
        <a:srgbClr val="BBC0C3"/>
      </a:accent3>
      <a:accent4>
        <a:srgbClr val="A0A5AA"/>
      </a:accent4>
      <a:accent5>
        <a:srgbClr val="7D7D7D"/>
      </a:accent5>
      <a:accent6>
        <a:srgbClr val="5E5E5E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nstruc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7900"/>
      </a:accent1>
      <a:accent2>
        <a:srgbClr val="E7E5E6"/>
      </a:accent2>
      <a:accent3>
        <a:srgbClr val="BBC0C3"/>
      </a:accent3>
      <a:accent4>
        <a:srgbClr val="A0A5AA"/>
      </a:accent4>
      <a:accent5>
        <a:srgbClr val="7D7D7D"/>
      </a:accent5>
      <a:accent6>
        <a:srgbClr val="5E5E5E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nstruc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27900"/>
      </a:accent1>
      <a:accent2>
        <a:srgbClr val="E7E5E6"/>
      </a:accent2>
      <a:accent3>
        <a:srgbClr val="BBC0C3"/>
      </a:accent3>
      <a:accent4>
        <a:srgbClr val="A0A5AA"/>
      </a:accent4>
      <a:accent5>
        <a:srgbClr val="7D7D7D"/>
      </a:accent5>
      <a:accent6>
        <a:srgbClr val="5E5E5E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5297</TotalTime>
  <Words>552</Words>
  <Application>Microsoft Office PowerPoint</Application>
  <PresentationFormat>Szélesvásznú</PresentationFormat>
  <Paragraphs>56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Calibri</vt:lpstr>
      <vt:lpstr>MinionPro-Regular</vt:lpstr>
      <vt:lpstr>Times New Roman</vt:lpstr>
      <vt:lpstr>Cover and End Slide Master</vt:lpstr>
      <vt:lpstr>Contents Slide Master</vt:lpstr>
      <vt:lpstr>Section Break Slide Master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Adel</cp:lastModifiedBy>
  <cp:revision>164</cp:revision>
  <dcterms:created xsi:type="dcterms:W3CDTF">2018-04-24T17:14:44Z</dcterms:created>
  <dcterms:modified xsi:type="dcterms:W3CDTF">2019-09-11T09:15:50Z</dcterms:modified>
</cp:coreProperties>
</file>