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</p:sldMasterIdLst>
  <p:notesMasterIdLst>
    <p:notesMasterId r:id="rId21"/>
  </p:notesMasterIdLst>
  <p:sldIdLst>
    <p:sldId id="287" r:id="rId3"/>
    <p:sldId id="258" r:id="rId4"/>
    <p:sldId id="318" r:id="rId5"/>
    <p:sldId id="344" r:id="rId6"/>
    <p:sldId id="319" r:id="rId7"/>
    <p:sldId id="324" r:id="rId8"/>
    <p:sldId id="345" r:id="rId9"/>
    <p:sldId id="333" r:id="rId10"/>
    <p:sldId id="346" r:id="rId11"/>
    <p:sldId id="347" r:id="rId12"/>
    <p:sldId id="348" r:id="rId13"/>
    <p:sldId id="351" r:id="rId14"/>
    <p:sldId id="353" r:id="rId15"/>
    <p:sldId id="352" r:id="rId16"/>
    <p:sldId id="342" r:id="rId17"/>
    <p:sldId id="349" r:id="rId18"/>
    <p:sldId id="350" r:id="rId19"/>
    <p:sldId id="286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46B"/>
    <a:srgbClr val="F0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702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16523-7074-4524-B5A0-1EF0A3D67D92}" type="datetimeFigureOut">
              <a:rPr lang="hu-HU" smtClean="0"/>
              <a:t>2019.11.27.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42188-E1B9-4FF5-A343-CC8A00AFAF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6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9303-0BD5-4E21-9AF0-96E8F45AB5AC}" type="slidenum">
              <a:rPr lang="hu-HU" smtClean="0">
                <a:solidFill>
                  <a:prstClr val="black"/>
                </a:solidFill>
              </a:rPr>
              <a:pPr/>
              <a:t>18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6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68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Dia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1" y="1733551"/>
            <a:ext cx="4673600" cy="10252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500" baseline="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21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1" y="3040063"/>
            <a:ext cx="4673600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2400" b="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814273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Dia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3803649" y="1415142"/>
            <a:ext cx="4505325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aseline="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13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525586" y="2707368"/>
            <a:ext cx="4505325" cy="2233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  <p:sp>
        <p:nvSpPr>
          <p:cNvPr id="14" name="Szöveg helye 20"/>
          <p:cNvSpPr>
            <a:spLocks noGrp="1"/>
          </p:cNvSpPr>
          <p:nvPr>
            <p:ph type="body" sz="quarter" idx="12" hasCustomPrompt="1"/>
          </p:nvPr>
        </p:nvSpPr>
        <p:spPr>
          <a:xfrm>
            <a:off x="6178549" y="2707368"/>
            <a:ext cx="4505325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24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94731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K_Dia2_logonelk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3803649" y="1415142"/>
            <a:ext cx="4505325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aseline="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13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525586" y="2707368"/>
            <a:ext cx="4505325" cy="2233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  <p:sp>
        <p:nvSpPr>
          <p:cNvPr id="14" name="Szöveg helye 20"/>
          <p:cNvSpPr>
            <a:spLocks noGrp="1"/>
          </p:cNvSpPr>
          <p:nvPr>
            <p:ph type="body" sz="quarter" idx="12" hasCustomPrompt="1"/>
          </p:nvPr>
        </p:nvSpPr>
        <p:spPr>
          <a:xfrm>
            <a:off x="6178549" y="2707368"/>
            <a:ext cx="4505325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24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  <p:sp>
        <p:nvSpPr>
          <p:cNvPr id="2" name="Téglalap 1"/>
          <p:cNvSpPr/>
          <p:nvPr userDrawn="1"/>
        </p:nvSpPr>
        <p:spPr>
          <a:xfrm>
            <a:off x="8115300" y="5549900"/>
            <a:ext cx="15367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4902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Dia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660401" y="2114551"/>
            <a:ext cx="3873500" cy="10252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500" b="0" baseline="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17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660401" y="3421063"/>
            <a:ext cx="3873500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24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  <p:sp>
        <p:nvSpPr>
          <p:cNvPr id="18" name="Szöveg helye 17"/>
          <p:cNvSpPr>
            <a:spLocks noGrp="1"/>
          </p:cNvSpPr>
          <p:nvPr>
            <p:ph type="body" sz="quarter" idx="12" hasCustomPrompt="1"/>
          </p:nvPr>
        </p:nvSpPr>
        <p:spPr>
          <a:xfrm>
            <a:off x="5054601" y="3421063"/>
            <a:ext cx="1612899" cy="730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200" baseline="0">
                <a:solidFill>
                  <a:srgbClr val="14646B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19" name="Szöveg helye 17"/>
          <p:cNvSpPr>
            <a:spLocks noGrp="1"/>
          </p:cNvSpPr>
          <p:nvPr>
            <p:ph type="body" sz="quarter" idx="13" hasCustomPrompt="1"/>
          </p:nvPr>
        </p:nvSpPr>
        <p:spPr>
          <a:xfrm>
            <a:off x="7454901" y="3421062"/>
            <a:ext cx="1612899" cy="730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200" baseline="0">
                <a:solidFill>
                  <a:srgbClr val="14646B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20" name="Szöveg helye 17"/>
          <p:cNvSpPr>
            <a:spLocks noGrp="1"/>
          </p:cNvSpPr>
          <p:nvPr>
            <p:ph type="body" sz="quarter" idx="14" hasCustomPrompt="1"/>
          </p:nvPr>
        </p:nvSpPr>
        <p:spPr>
          <a:xfrm>
            <a:off x="9855201" y="3421062"/>
            <a:ext cx="1612899" cy="730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200" baseline="0">
                <a:solidFill>
                  <a:srgbClr val="14646B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22" name="Szöveg helye 20"/>
          <p:cNvSpPr>
            <a:spLocks noGrp="1"/>
          </p:cNvSpPr>
          <p:nvPr>
            <p:ph type="body" sz="quarter" idx="15" hasCustomPrompt="1"/>
          </p:nvPr>
        </p:nvSpPr>
        <p:spPr>
          <a:xfrm>
            <a:off x="5054601" y="4322763"/>
            <a:ext cx="1904999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endParaRPr lang="hu-HU" dirty="0" smtClean="0"/>
          </a:p>
        </p:txBody>
      </p:sp>
      <p:sp>
        <p:nvSpPr>
          <p:cNvPr id="25" name="Szöveg helye 20"/>
          <p:cNvSpPr>
            <a:spLocks noGrp="1"/>
          </p:cNvSpPr>
          <p:nvPr>
            <p:ph type="body" sz="quarter" idx="16" hasCustomPrompt="1"/>
          </p:nvPr>
        </p:nvSpPr>
        <p:spPr>
          <a:xfrm>
            <a:off x="7429501" y="4322763"/>
            <a:ext cx="1904999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endParaRPr lang="hu-HU" dirty="0" smtClean="0"/>
          </a:p>
        </p:txBody>
      </p:sp>
      <p:sp>
        <p:nvSpPr>
          <p:cNvPr id="26" name="Szöveg helye 20"/>
          <p:cNvSpPr>
            <a:spLocks noGrp="1"/>
          </p:cNvSpPr>
          <p:nvPr>
            <p:ph type="body" sz="quarter" idx="17" hasCustomPrompt="1"/>
          </p:nvPr>
        </p:nvSpPr>
        <p:spPr>
          <a:xfrm>
            <a:off x="9855201" y="4364832"/>
            <a:ext cx="1904999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455382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2AC6-104E-44D9-AB7B-31BE8775BE2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6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29A16-7E8C-4C4A-8923-224793CA7B8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2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63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712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CBDDE8-E93D-4531-80E4-ACF474F99950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540291" y="591852"/>
            <a:ext cx="4959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Burkolat fenntartás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8" name="Picture 3" descr="D:\2019_év\Üzemeltetés_2019\Programterv_karbantartási_2019\Melegaszfalt_gépi_bedolgozás_2019\66-611_csp_Sásd_fotók_20190219\20190219_091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1" y="1312044"/>
            <a:ext cx="5347441" cy="401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07" y="2552131"/>
            <a:ext cx="6573459" cy="369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74" y="2770496"/>
            <a:ext cx="4887135" cy="3665352"/>
          </a:xfrm>
          <a:prstGeom prst="rect">
            <a:avLst/>
          </a:prstGeom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540291" y="482670"/>
            <a:ext cx="4959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Burkolat fenntartás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8" name="Picture 3" descr="D:\2019_év\Üzemeltetés_2019\Programterv_karbantartási_2019\Melegaszfalt_gépi_bedolgozás_2019\66-611_csp_Sásd_fotók_20190219\20190219_091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1" y="1881641"/>
            <a:ext cx="5400621" cy="405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591852"/>
            <a:ext cx="4231943" cy="331502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81" y="1121949"/>
            <a:ext cx="3006436" cy="22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8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031611" y="478351"/>
            <a:ext cx="101322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Burkolat fenntartás – felújítás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/>
          <a:srcRect t="10127" b="41703"/>
          <a:stretch/>
        </p:blipFill>
        <p:spPr>
          <a:xfrm>
            <a:off x="2273631" y="1063126"/>
            <a:ext cx="8172450" cy="2952750"/>
          </a:xfrm>
          <a:prstGeom prst="rect">
            <a:avLst/>
          </a:prstGeom>
          <a:noFill/>
          <a:ln w="22225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Tartalom helye 7"/>
          <p:cNvPicPr>
            <a:picLocks noChangeAspect="1"/>
          </p:cNvPicPr>
          <p:nvPr/>
        </p:nvPicPr>
        <p:blipFill rotWithShape="1">
          <a:blip r:embed="rId3"/>
          <a:srcRect t="21876" b="29955"/>
          <a:stretch/>
        </p:blipFill>
        <p:spPr>
          <a:xfrm>
            <a:off x="2270456" y="3638290"/>
            <a:ext cx="8175625" cy="2952750"/>
          </a:xfrm>
          <a:prstGeom prst="rect">
            <a:avLst/>
          </a:prstGeom>
          <a:ln w="2222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63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87759"/>
            <a:ext cx="7994068" cy="5275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540291" y="482670"/>
            <a:ext cx="101322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Burkolat fenntartás – felújítási tervek Baranya megyében a 2017-2018. években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9" name="Szövegdoboz 1"/>
          <p:cNvSpPr txBox="1">
            <a:spLocks noChangeArrowheads="1"/>
          </p:cNvSpPr>
          <p:nvPr/>
        </p:nvSpPr>
        <p:spPr bwMode="auto">
          <a:xfrm>
            <a:off x="431109" y="1711924"/>
            <a:ext cx="4959756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2018. évben 38 km</a:t>
            </a:r>
          </a:p>
          <a:p>
            <a:pPr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úthossz lett felújítva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62" y="775057"/>
            <a:ext cx="8155909" cy="5774447"/>
          </a:xfrm>
          <a:prstGeom prst="rect">
            <a:avLst/>
          </a:prstGeom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540291" y="482670"/>
            <a:ext cx="101322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Burkolat fenntartás – Magyar Falu Program terve 2019. évre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9" name="Szövegdoboz 1"/>
          <p:cNvSpPr txBox="1">
            <a:spLocks noChangeArrowheads="1"/>
          </p:cNvSpPr>
          <p:nvPr/>
        </p:nvSpPr>
        <p:spPr bwMode="auto">
          <a:xfrm>
            <a:off x="431109" y="1711924"/>
            <a:ext cx="4959756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2019. évben 9,5 km úthossz lett felújítva,</a:t>
            </a:r>
          </a:p>
          <a:p>
            <a:pPr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2020. évben 38,5 km a tervezett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6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3515503" y="569516"/>
            <a:ext cx="5082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Híd- műtárgyfenntartás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39" y="1493625"/>
            <a:ext cx="6147113" cy="46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3515503" y="569516"/>
            <a:ext cx="5082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Úttartozékok fenntartása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34" y="1269242"/>
            <a:ext cx="3502924" cy="262719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77" y="1180484"/>
            <a:ext cx="2209800" cy="29273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32" y="1037229"/>
            <a:ext cx="4143968" cy="45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85" y="1349421"/>
            <a:ext cx="5249839" cy="3937379"/>
          </a:xfrm>
          <a:prstGeom prst="rect">
            <a:avLst/>
          </a:prstGeom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3515503" y="569516"/>
            <a:ext cx="5082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Úttartozékok fenntartása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10" y="2951326"/>
            <a:ext cx="4713024" cy="3534769"/>
          </a:xfrm>
          <a:prstGeom prst="rect">
            <a:avLst/>
          </a:prstGeom>
        </p:spPr>
      </p:pic>
      <p:pic>
        <p:nvPicPr>
          <p:cNvPr id="1026" name="Kép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4" y="569516"/>
            <a:ext cx="23907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8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2507\Pictures\imag175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6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4" r="3401"/>
          <a:stretch/>
        </p:blipFill>
        <p:spPr bwMode="auto">
          <a:xfrm>
            <a:off x="1490522" y="1976"/>
            <a:ext cx="9099175" cy="685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 rot="20816909">
            <a:off x="3874679" y="3291481"/>
            <a:ext cx="66048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60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42299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468339" y="2147701"/>
            <a:ext cx="8640960" cy="239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A Magyar Közút Nonprofit Zrt. 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szerepe </a:t>
            </a: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az országos közúthálózat üzemeltetésével és 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fenntartásával kapcsolatosan</a:t>
            </a:r>
          </a:p>
          <a:p>
            <a:pPr algn="ctr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None/>
              <a:defRPr/>
            </a:pPr>
            <a:endParaRPr lang="hu-HU" altLang="hu-HU" sz="2000" dirty="0">
              <a:solidFill>
                <a:srgbClr val="F07D00"/>
              </a:solidFill>
              <a:latin typeface="Myriad Pro Cond" panose="020B0506030403020204" pitchFamily="34" charset="0"/>
            </a:endParaRPr>
          </a:p>
          <a:p>
            <a:pPr algn="ctr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hu-HU" alt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Út- </a:t>
            </a:r>
            <a:r>
              <a:rPr lang="hu-HU" alt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hídfenntartás - felújítás</a:t>
            </a:r>
            <a:endParaRPr lang="hu-HU" alt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2052" name="Szövegdoboz 2"/>
          <p:cNvSpPr txBox="1">
            <a:spLocks noChangeArrowheads="1"/>
          </p:cNvSpPr>
          <p:nvPr/>
        </p:nvSpPr>
        <p:spPr bwMode="auto">
          <a:xfrm>
            <a:off x="3988879" y="4861583"/>
            <a:ext cx="3599880" cy="121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None/>
              <a:defRPr sz="320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pPr algn="ctr"/>
            <a:r>
              <a:rPr lang="hu-HU" altLang="hu-HU" sz="2400" dirty="0" smtClean="0"/>
              <a:t>Varga Zoltán</a:t>
            </a:r>
            <a:endParaRPr lang="hu-HU" altLang="hu-HU" sz="2400" dirty="0"/>
          </a:p>
          <a:p>
            <a:pPr algn="ctr"/>
            <a:r>
              <a:rPr lang="hu-HU" altLang="hu-HU" sz="2400" dirty="0" smtClean="0"/>
              <a:t>megyei üzemeltetési és fenntartási osztályvezető</a:t>
            </a:r>
            <a:endParaRPr lang="hu-HU" altLang="hu-HU" sz="2400" dirty="0"/>
          </a:p>
        </p:txBody>
      </p:sp>
      <p:sp>
        <p:nvSpPr>
          <p:cNvPr id="5" name="Szövegdoboz 1"/>
          <p:cNvSpPr txBox="1">
            <a:spLocks noChangeArrowheads="1"/>
          </p:cNvSpPr>
          <p:nvPr/>
        </p:nvSpPr>
        <p:spPr bwMode="auto">
          <a:xfrm>
            <a:off x="2143541" y="1041295"/>
            <a:ext cx="7290556" cy="1255631"/>
          </a:xfrm>
          <a:prstGeom prst="rect">
            <a:avLst/>
          </a:prstGeom>
          <a:extLst/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500" baseline="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hu-HU" sz="3200" dirty="0" smtClean="0"/>
              <a:t>Útfenntartás – útüzemeltetési kérdések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11336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468339" y="1241400"/>
            <a:ext cx="9559052" cy="442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Fenntartás:</a:t>
            </a:r>
          </a:p>
          <a:p>
            <a:pPr algn="ctr">
              <a:buNone/>
            </a:pPr>
            <a:endParaRPr lang="hu-HU" dirty="0" smtClean="0">
              <a:solidFill>
                <a:srgbClr val="F07D00"/>
              </a:solidFill>
              <a:latin typeface="Myriad Pro Cond" panose="020B0506030403020204" pitchFamily="34" charset="0"/>
            </a:endParaRPr>
          </a:p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Változó tartalom a fogalom mögött!</a:t>
            </a:r>
          </a:p>
          <a:p>
            <a:pPr algn="ctr">
              <a:buNone/>
            </a:pP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A </a:t>
            </a: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felújítási és karbantartási beavatkozások együttese, a forgalmi igénybevételből és az időjárási, valamint egyéb természeti hatásokból származó természetes leromlás ellensúlyozásához szükséges tevékenységek ellátása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. (OKKSZ)</a:t>
            </a:r>
          </a:p>
        </p:txBody>
      </p:sp>
    </p:spTree>
    <p:extLst>
      <p:ext uri="{BB962C8B-B14F-4D97-AF65-F5344CB8AC3E}">
        <p14:creationId xmlns:p14="http://schemas.microsoft.com/office/powerpoint/2010/main" val="24453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468339" y="1241400"/>
            <a:ext cx="9559052" cy="3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Karbantartás:</a:t>
            </a:r>
          </a:p>
          <a:p>
            <a:pPr algn="ctr">
              <a:buNone/>
            </a:pPr>
            <a:endParaRPr lang="hu-HU" dirty="0" smtClean="0">
              <a:solidFill>
                <a:srgbClr val="F07D00"/>
              </a:solidFill>
              <a:latin typeface="Myriad Pro Cond" panose="020B0506030403020204" pitchFamily="34" charset="0"/>
            </a:endParaRPr>
          </a:p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A </a:t>
            </a: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meglévő úttesten, azok műtárgyain, az út környezetében, valamint a környezetvédelmi építményeken évente, vagy évente több alkalommal végzett minden olyan beavatkozás, amelyet a folyamatos elhasználódás miatt a rendeltetésszerű, zavartalan, biztonságos üzemeltetés érdekében kell végezni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. (OKKSZ)</a:t>
            </a:r>
          </a:p>
        </p:txBody>
      </p:sp>
    </p:spTree>
    <p:extLst>
      <p:ext uri="{BB962C8B-B14F-4D97-AF65-F5344CB8AC3E}">
        <p14:creationId xmlns:p14="http://schemas.microsoft.com/office/powerpoint/2010/main" val="30131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466328" y="803962"/>
            <a:ext cx="1068779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Karbantartás v. fenntartás feladatkörei:</a:t>
            </a:r>
          </a:p>
          <a:p>
            <a:pPr algn="ctr">
              <a:buNone/>
            </a:pP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Árkok, padkák, földművek, és a közút környezetének fenntartása - földmunkák</a:t>
            </a:r>
          </a:p>
          <a:p>
            <a:pPr marL="457200" indent="-457200">
              <a:buFontTx/>
              <a:buChar char="-"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Burkolatfenntartás (kátyúmentesítés, repedések, bevonatok, deformációk, pályaszerkezet)</a:t>
            </a:r>
          </a:p>
          <a:p>
            <a:pPr marL="457200" indent="-457200">
              <a:buFontTx/>
              <a:buChar char="-"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Híd-és egyéb műtárgy fenntartás (átereszek, szegélyek, támfalak, bélésfalak, csatornák, egyéb)</a:t>
            </a:r>
          </a:p>
          <a:p>
            <a:pPr marL="457200" indent="-457200">
              <a:buFontTx/>
              <a:buChar char="-"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Úttartozékok fenntartása (táblák, burkolati jelek, </a:t>
            </a:r>
            <a:r>
              <a:rPr lang="hu-HU" dirty="0" err="1" smtClean="0">
                <a:solidFill>
                  <a:srgbClr val="F07D00"/>
                </a:solidFill>
                <a:latin typeface="Myriad Pro Cond" panose="020B0506030403020204" pitchFamily="34" charset="0"/>
              </a:rPr>
              <a:t>forg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. </a:t>
            </a:r>
            <a:r>
              <a:rPr lang="hu-HU" dirty="0" err="1" smtClean="0">
                <a:solidFill>
                  <a:srgbClr val="F07D00"/>
                </a:solidFill>
                <a:latin typeface="Myriad Pro Cond" panose="020B0506030403020204" pitchFamily="34" charset="0"/>
              </a:rPr>
              <a:t>ir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. </a:t>
            </a:r>
            <a:r>
              <a:rPr lang="hu-HU" dirty="0" err="1" smtClean="0">
                <a:solidFill>
                  <a:srgbClr val="F07D00"/>
                </a:solidFill>
                <a:latin typeface="Myriad Pro Cond" panose="020B0506030403020204" pitchFamily="34" charset="0"/>
              </a:rPr>
              <a:t>rendsz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., IKIR, ÚTMET, vezetőoszlopok, korlátok, szigetek, egyéb)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60" y="2262604"/>
            <a:ext cx="5463965" cy="4097974"/>
          </a:xfrm>
          <a:prstGeom prst="rect">
            <a:avLst/>
          </a:prstGeom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304565" y="655110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„Földmunkák”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4" y="3453069"/>
            <a:ext cx="4363989" cy="290750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4" y="570968"/>
            <a:ext cx="3947879" cy="28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304565" y="655110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„Földmunkák”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391" y="495411"/>
            <a:ext cx="3440102" cy="251140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7" y="1751113"/>
            <a:ext cx="4876800" cy="4572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76" y="2586715"/>
            <a:ext cx="5804848" cy="38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3478598" y="591852"/>
            <a:ext cx="4959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Burkolat fenntartás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14" name="Kép 13" descr="D:\Bea\Hornung Bea\Közfogl. 2019\Fotók\201906\Aszfaltozás\20190618_093507_tö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5" y="1678169"/>
            <a:ext cx="2606721" cy="382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14" descr="D:\Bea\Hornung Bea\Közfogl. 2019\Fotók\201906\Aszfaltozás\20190618_135407_tö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547" y="2333767"/>
            <a:ext cx="3080357" cy="442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3945" y="1176627"/>
            <a:ext cx="3852707" cy="370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69" y="1176627"/>
            <a:ext cx="3514725" cy="26479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64" y="3930555"/>
            <a:ext cx="3346901" cy="2510176"/>
          </a:xfrm>
          <a:prstGeom prst="rect">
            <a:avLst/>
          </a:prstGeom>
        </p:spPr>
      </p:pic>
      <p:sp>
        <p:nvSpPr>
          <p:cNvPr id="4" name="Jobbra nyíl 3"/>
          <p:cNvSpPr/>
          <p:nvPr/>
        </p:nvSpPr>
        <p:spPr>
          <a:xfrm rot="21084642">
            <a:off x="2037664" y="2357812"/>
            <a:ext cx="1284208" cy="5790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Jobbra nyíl 8"/>
          <p:cNvSpPr/>
          <p:nvPr/>
        </p:nvSpPr>
        <p:spPr>
          <a:xfrm rot="1830065">
            <a:off x="1527483" y="4394112"/>
            <a:ext cx="1439570" cy="5528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Jobbra nyíl 9"/>
          <p:cNvSpPr/>
          <p:nvPr/>
        </p:nvSpPr>
        <p:spPr>
          <a:xfrm>
            <a:off x="5547413" y="3165263"/>
            <a:ext cx="1284208" cy="5790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01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2019_év\Ellenőrzések_2019\ÜFO_területi_ellenőrzések_2019\IMGP2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354" y="1000704"/>
            <a:ext cx="3523815" cy="264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2018_év\Üzemeltetés_2018\Programterv_karbantartási_2018\5821_út_állapotfotók_20180322\20180322_1047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5" y="2512388"/>
            <a:ext cx="5049672" cy="37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540291" y="591852"/>
            <a:ext cx="4959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Burkolat fenntartás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6" name="Picture 4" descr="D:\2018_év\Üzemeltetés_2018\Programterv_karbantartási_2018\Felületi_bevonat_készítés_program_2018\Fotók_felületi_Kisnyárád_20180717\IMG_20180717_105039_resized_20180717_1052493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70" y="1801503"/>
            <a:ext cx="4713028" cy="35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0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261</Words>
  <Application>Microsoft Office PowerPoint</Application>
  <PresentationFormat>Egyéni</PresentationFormat>
  <Paragraphs>38</Paragraphs>
  <Slides>18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18</vt:i4>
      </vt:variant>
    </vt:vector>
  </HeadingPairs>
  <TitlesOfParts>
    <vt:vector size="20" baseType="lpstr">
      <vt:lpstr>Office-téma</vt:lpstr>
      <vt:lpstr>28_Alapértelmezett terv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Szászi Dániel</dc:creator>
  <cp:lastModifiedBy>Varga Zoltán</cp:lastModifiedBy>
  <cp:revision>148</cp:revision>
  <dcterms:created xsi:type="dcterms:W3CDTF">2018-05-16T07:08:28Z</dcterms:created>
  <dcterms:modified xsi:type="dcterms:W3CDTF">2019-11-27T08:26:06Z</dcterms:modified>
</cp:coreProperties>
</file>