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33"/>
  </p:notesMasterIdLst>
  <p:sldIdLst>
    <p:sldId id="257" r:id="rId5"/>
    <p:sldId id="258" r:id="rId6"/>
    <p:sldId id="259" r:id="rId7"/>
    <p:sldId id="263" r:id="rId8"/>
    <p:sldId id="274" r:id="rId9"/>
    <p:sldId id="438" r:id="rId10"/>
    <p:sldId id="439" r:id="rId11"/>
    <p:sldId id="434" r:id="rId12"/>
    <p:sldId id="260" r:id="rId13"/>
    <p:sldId id="256" r:id="rId14"/>
    <p:sldId id="403" r:id="rId15"/>
    <p:sldId id="440" r:id="rId16"/>
    <p:sldId id="267" r:id="rId17"/>
    <p:sldId id="269" r:id="rId18"/>
    <p:sldId id="268" r:id="rId19"/>
    <p:sldId id="270" r:id="rId20"/>
    <p:sldId id="262" r:id="rId21"/>
    <p:sldId id="273" r:id="rId22"/>
    <p:sldId id="261" r:id="rId23"/>
    <p:sldId id="266" r:id="rId24"/>
    <p:sldId id="271" r:id="rId25"/>
    <p:sldId id="272" r:id="rId26"/>
    <p:sldId id="276" r:id="rId27"/>
    <p:sldId id="277" r:id="rId28"/>
    <p:sldId id="278" r:id="rId29"/>
    <p:sldId id="279" r:id="rId30"/>
    <p:sldId id="280" r:id="rId31"/>
    <p:sldId id="281" r:id="rId32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9" autoAdjust="0"/>
    <p:restoredTop sz="91461" autoAdjust="0"/>
  </p:normalViewPr>
  <p:slideViewPr>
    <p:cSldViewPr>
      <p:cViewPr varScale="1">
        <p:scale>
          <a:sx n="71" d="100"/>
          <a:sy n="71" d="100"/>
        </p:scale>
        <p:origin x="25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umann Mihály" userId="d2393b84-f413-40ae-b26e-26a45160993e" providerId="ADAL" clId="{59182F03-6B1C-47E4-9269-B072719911C2}"/>
    <pc:docChg chg="custSel addSld delSld modSld">
      <pc:chgData name="Baumann Mihály" userId="d2393b84-f413-40ae-b26e-26a45160993e" providerId="ADAL" clId="{59182F03-6B1C-47E4-9269-B072719911C2}" dt="2020-09-19T09:06:48.713" v="61" actId="14100"/>
      <pc:docMkLst>
        <pc:docMk/>
      </pc:docMkLst>
      <pc:sldChg chg="modSp mod">
        <pc:chgData name="Baumann Mihály" userId="d2393b84-f413-40ae-b26e-26a45160993e" providerId="ADAL" clId="{59182F03-6B1C-47E4-9269-B072719911C2}" dt="2020-09-13T07:20:40.861" v="12" actId="1076"/>
        <pc:sldMkLst>
          <pc:docMk/>
          <pc:sldMk cId="0" sldId="256"/>
        </pc:sldMkLst>
        <pc:picChg chg="mod">
          <ac:chgData name="Baumann Mihály" userId="d2393b84-f413-40ae-b26e-26a45160993e" providerId="ADAL" clId="{59182F03-6B1C-47E4-9269-B072719911C2}" dt="2020-09-13T07:20:40.861" v="12" actId="1076"/>
          <ac:picMkLst>
            <pc:docMk/>
            <pc:sldMk cId="0" sldId="256"/>
            <ac:picMk id="2" creationId="{34263F5F-EBB2-4DBF-A16D-17BF43CFA486}"/>
          </ac:picMkLst>
        </pc:picChg>
      </pc:sldChg>
      <pc:sldChg chg="delSp modSp mod delAnim">
        <pc:chgData name="Baumann Mihály" userId="d2393b84-f413-40ae-b26e-26a45160993e" providerId="ADAL" clId="{59182F03-6B1C-47E4-9269-B072719911C2}" dt="2020-09-13T06:53:26.414" v="4" actId="1076"/>
        <pc:sldMkLst>
          <pc:docMk/>
          <pc:sldMk cId="0" sldId="258"/>
        </pc:sldMkLst>
        <pc:picChg chg="del mod">
          <ac:chgData name="Baumann Mihály" userId="d2393b84-f413-40ae-b26e-26a45160993e" providerId="ADAL" clId="{59182F03-6B1C-47E4-9269-B072719911C2}" dt="2020-09-13T06:39:10.841" v="1" actId="478"/>
          <ac:picMkLst>
            <pc:docMk/>
            <pc:sldMk cId="0" sldId="258"/>
            <ac:picMk id="2" creationId="{379433D8-7F9E-47F4-8B9B-7081188D6361}"/>
          </ac:picMkLst>
        </pc:picChg>
        <pc:picChg chg="del mod">
          <ac:chgData name="Baumann Mihály" userId="d2393b84-f413-40ae-b26e-26a45160993e" providerId="ADAL" clId="{59182F03-6B1C-47E4-9269-B072719911C2}" dt="2020-09-13T06:50:40.658" v="3" actId="478"/>
          <ac:picMkLst>
            <pc:docMk/>
            <pc:sldMk cId="0" sldId="258"/>
            <ac:picMk id="3" creationId="{89EB133D-04A6-437D-BBFA-57FCBDA8F82D}"/>
          </ac:picMkLst>
        </pc:picChg>
        <pc:picChg chg="mod">
          <ac:chgData name="Baumann Mihály" userId="d2393b84-f413-40ae-b26e-26a45160993e" providerId="ADAL" clId="{59182F03-6B1C-47E4-9269-B072719911C2}" dt="2020-09-13T06:53:26.414" v="4" actId="1076"/>
          <ac:picMkLst>
            <pc:docMk/>
            <pc:sldMk cId="0" sldId="258"/>
            <ac:picMk id="4" creationId="{552E06A3-EB21-4F3B-B8D8-00AE6B9650EB}"/>
          </ac:picMkLst>
        </pc:picChg>
      </pc:sldChg>
      <pc:sldChg chg="modSp mod">
        <pc:chgData name="Baumann Mihály" userId="d2393b84-f413-40ae-b26e-26a45160993e" providerId="ADAL" clId="{59182F03-6B1C-47E4-9269-B072719911C2}" dt="2020-09-13T06:54:43.972" v="5" actId="1076"/>
        <pc:sldMkLst>
          <pc:docMk/>
          <pc:sldMk cId="0" sldId="259"/>
        </pc:sldMkLst>
        <pc:picChg chg="mod">
          <ac:chgData name="Baumann Mihály" userId="d2393b84-f413-40ae-b26e-26a45160993e" providerId="ADAL" clId="{59182F03-6B1C-47E4-9269-B072719911C2}" dt="2020-09-13T06:54:43.972" v="5" actId="1076"/>
          <ac:picMkLst>
            <pc:docMk/>
            <pc:sldMk cId="0" sldId="259"/>
            <ac:picMk id="2" creationId="{400FA7FD-3769-4B6C-BB42-7871A3C52130}"/>
          </ac:picMkLst>
        </pc:picChg>
      </pc:sldChg>
      <pc:sldChg chg="modSp mod">
        <pc:chgData name="Baumann Mihály" userId="d2393b84-f413-40ae-b26e-26a45160993e" providerId="ADAL" clId="{59182F03-6B1C-47E4-9269-B072719911C2}" dt="2020-09-13T07:16:17.174" v="11" actId="1076"/>
        <pc:sldMkLst>
          <pc:docMk/>
          <pc:sldMk cId="0" sldId="260"/>
        </pc:sldMkLst>
        <pc:picChg chg="mod">
          <ac:chgData name="Baumann Mihály" userId="d2393b84-f413-40ae-b26e-26a45160993e" providerId="ADAL" clId="{59182F03-6B1C-47E4-9269-B072719911C2}" dt="2020-09-13T07:16:17.174" v="11" actId="1076"/>
          <ac:picMkLst>
            <pc:docMk/>
            <pc:sldMk cId="0" sldId="260"/>
            <ac:picMk id="2" creationId="{2EB9B51F-11D6-4885-A9EC-55BC4E9CE036}"/>
          </ac:picMkLst>
        </pc:picChg>
      </pc:sldChg>
      <pc:sldChg chg="modSp mod">
        <pc:chgData name="Baumann Mihály" userId="d2393b84-f413-40ae-b26e-26a45160993e" providerId="ADAL" clId="{59182F03-6B1C-47E4-9269-B072719911C2}" dt="2020-09-13T16:28:06.417" v="51" actId="1076"/>
        <pc:sldMkLst>
          <pc:docMk/>
          <pc:sldMk cId="0" sldId="261"/>
        </pc:sldMkLst>
        <pc:picChg chg="mod">
          <ac:chgData name="Baumann Mihály" userId="d2393b84-f413-40ae-b26e-26a45160993e" providerId="ADAL" clId="{59182F03-6B1C-47E4-9269-B072719911C2}" dt="2020-09-13T16:28:06.417" v="51" actId="1076"/>
          <ac:picMkLst>
            <pc:docMk/>
            <pc:sldMk cId="0" sldId="261"/>
            <ac:picMk id="2" creationId="{DDEE921C-85BE-442E-87E3-F3CAD942D8B0}"/>
          </ac:picMkLst>
        </pc:picChg>
      </pc:sldChg>
      <pc:sldChg chg="modSp mod">
        <pc:chgData name="Baumann Mihály" userId="d2393b84-f413-40ae-b26e-26a45160993e" providerId="ADAL" clId="{59182F03-6B1C-47E4-9269-B072719911C2}" dt="2020-09-13T16:23:58.384" v="49" actId="1076"/>
        <pc:sldMkLst>
          <pc:docMk/>
          <pc:sldMk cId="0" sldId="262"/>
        </pc:sldMkLst>
        <pc:picChg chg="mod">
          <ac:chgData name="Baumann Mihály" userId="d2393b84-f413-40ae-b26e-26a45160993e" providerId="ADAL" clId="{59182F03-6B1C-47E4-9269-B072719911C2}" dt="2020-09-13T16:23:58.384" v="49" actId="1076"/>
          <ac:picMkLst>
            <pc:docMk/>
            <pc:sldMk cId="0" sldId="262"/>
            <ac:picMk id="2" creationId="{F9A4A6A3-1CA7-48E1-BAC2-22B22DB2E77B}"/>
          </ac:picMkLst>
        </pc:picChg>
      </pc:sldChg>
      <pc:sldChg chg="delSp modSp mod delAnim">
        <pc:chgData name="Baumann Mihály" userId="d2393b84-f413-40ae-b26e-26a45160993e" providerId="ADAL" clId="{59182F03-6B1C-47E4-9269-B072719911C2}" dt="2020-09-13T07:11:48.123" v="9" actId="1076"/>
        <pc:sldMkLst>
          <pc:docMk/>
          <pc:sldMk cId="0" sldId="263"/>
        </pc:sldMkLst>
        <pc:picChg chg="del mod">
          <ac:chgData name="Baumann Mihály" userId="d2393b84-f413-40ae-b26e-26a45160993e" providerId="ADAL" clId="{59182F03-6B1C-47E4-9269-B072719911C2}" dt="2020-09-13T07:10:12.205" v="8" actId="478"/>
          <ac:picMkLst>
            <pc:docMk/>
            <pc:sldMk cId="0" sldId="263"/>
            <ac:picMk id="2" creationId="{8BDE68D9-43A8-44AA-83FC-2DB7CF38D583}"/>
          </ac:picMkLst>
        </pc:picChg>
        <pc:picChg chg="mod">
          <ac:chgData name="Baumann Mihály" userId="d2393b84-f413-40ae-b26e-26a45160993e" providerId="ADAL" clId="{59182F03-6B1C-47E4-9269-B072719911C2}" dt="2020-09-13T07:11:48.123" v="9" actId="1076"/>
          <ac:picMkLst>
            <pc:docMk/>
            <pc:sldMk cId="0" sldId="263"/>
            <ac:picMk id="3" creationId="{3DFF9ABC-2554-4004-BFE2-C3314E24B537}"/>
          </ac:picMkLst>
        </pc:picChg>
        <pc:picChg chg="mod">
          <ac:chgData name="Baumann Mihály" userId="d2393b84-f413-40ae-b26e-26a45160993e" providerId="ADAL" clId="{59182F03-6B1C-47E4-9269-B072719911C2}" dt="2020-09-13T07:09:50.867" v="7" actId="1076"/>
          <ac:picMkLst>
            <pc:docMk/>
            <pc:sldMk cId="0" sldId="263"/>
            <ac:picMk id="6146" creationId="{00000000-0000-0000-0000-000000000000}"/>
          </ac:picMkLst>
        </pc:picChg>
      </pc:sldChg>
      <pc:sldChg chg="del">
        <pc:chgData name="Baumann Mihály" userId="d2393b84-f413-40ae-b26e-26a45160993e" providerId="ADAL" clId="{59182F03-6B1C-47E4-9269-B072719911C2}" dt="2020-09-13T07:30:21.510" v="26" actId="47"/>
        <pc:sldMkLst>
          <pc:docMk/>
          <pc:sldMk cId="0" sldId="265"/>
        </pc:sldMkLst>
      </pc:sldChg>
      <pc:sldChg chg="modSp mod">
        <pc:chgData name="Baumann Mihály" userId="d2393b84-f413-40ae-b26e-26a45160993e" providerId="ADAL" clId="{59182F03-6B1C-47E4-9269-B072719911C2}" dt="2020-09-13T16:29:20.935" v="52" actId="1076"/>
        <pc:sldMkLst>
          <pc:docMk/>
          <pc:sldMk cId="0" sldId="266"/>
        </pc:sldMkLst>
        <pc:picChg chg="mod">
          <ac:chgData name="Baumann Mihály" userId="d2393b84-f413-40ae-b26e-26a45160993e" providerId="ADAL" clId="{59182F03-6B1C-47E4-9269-B072719911C2}" dt="2020-09-13T16:29:20.935" v="52" actId="1076"/>
          <ac:picMkLst>
            <pc:docMk/>
            <pc:sldMk cId="0" sldId="266"/>
            <ac:picMk id="2" creationId="{CF4E696B-BC1A-41B1-931B-411338F28102}"/>
          </ac:picMkLst>
        </pc:picChg>
      </pc:sldChg>
      <pc:sldChg chg="addSp modSp mod">
        <pc:chgData name="Baumann Mihály" userId="d2393b84-f413-40ae-b26e-26a45160993e" providerId="ADAL" clId="{59182F03-6B1C-47E4-9269-B072719911C2}" dt="2020-09-13T16:18:20.696" v="46" actId="1076"/>
        <pc:sldMkLst>
          <pc:docMk/>
          <pc:sldMk cId="0" sldId="267"/>
        </pc:sldMkLst>
        <pc:spChg chg="add mod">
          <ac:chgData name="Baumann Mihály" userId="d2393b84-f413-40ae-b26e-26a45160993e" providerId="ADAL" clId="{59182F03-6B1C-47E4-9269-B072719911C2}" dt="2020-09-13T07:31:49.988" v="41" actId="1076"/>
          <ac:spMkLst>
            <pc:docMk/>
            <pc:sldMk cId="0" sldId="267"/>
            <ac:spMk id="4" creationId="{3EEFD8BE-616C-4F1D-A3D1-ADCD7412E3D9}"/>
          </ac:spMkLst>
        </pc:spChg>
        <pc:picChg chg="mod">
          <ac:chgData name="Baumann Mihály" userId="d2393b84-f413-40ae-b26e-26a45160993e" providerId="ADAL" clId="{59182F03-6B1C-47E4-9269-B072719911C2}" dt="2020-09-13T16:18:20.696" v="46" actId="1076"/>
          <ac:picMkLst>
            <pc:docMk/>
            <pc:sldMk cId="0" sldId="267"/>
            <ac:picMk id="3" creationId="{B2E9C0D4-F6B5-4956-8430-17CB78402877}"/>
          </ac:picMkLst>
        </pc:picChg>
        <pc:picChg chg="mod">
          <ac:chgData name="Baumann Mihály" userId="d2393b84-f413-40ae-b26e-26a45160993e" providerId="ADAL" clId="{59182F03-6B1C-47E4-9269-B072719911C2}" dt="2020-09-13T07:31:04.256" v="28" actId="1076"/>
          <ac:picMkLst>
            <pc:docMk/>
            <pc:sldMk cId="0" sldId="267"/>
            <ac:picMk id="12290" creationId="{00000000-0000-0000-0000-000000000000}"/>
          </ac:picMkLst>
        </pc:picChg>
      </pc:sldChg>
      <pc:sldChg chg="modSp mod">
        <pc:chgData name="Baumann Mihály" userId="d2393b84-f413-40ae-b26e-26a45160993e" providerId="ADAL" clId="{59182F03-6B1C-47E4-9269-B072719911C2}" dt="2020-09-13T16:20:36.618" v="47" actId="1076"/>
        <pc:sldMkLst>
          <pc:docMk/>
          <pc:sldMk cId="0" sldId="269"/>
        </pc:sldMkLst>
        <pc:picChg chg="mod">
          <ac:chgData name="Baumann Mihály" userId="d2393b84-f413-40ae-b26e-26a45160993e" providerId="ADAL" clId="{59182F03-6B1C-47E4-9269-B072719911C2}" dt="2020-09-13T16:20:36.618" v="47" actId="1076"/>
          <ac:picMkLst>
            <pc:docMk/>
            <pc:sldMk cId="0" sldId="269"/>
            <ac:picMk id="2" creationId="{6526C5A3-98D6-4D2C-9D11-54F47F960E4E}"/>
          </ac:picMkLst>
        </pc:picChg>
      </pc:sldChg>
      <pc:sldChg chg="modSp mod">
        <pc:chgData name="Baumann Mihály" userId="d2393b84-f413-40ae-b26e-26a45160993e" providerId="ADAL" clId="{59182F03-6B1C-47E4-9269-B072719911C2}" dt="2020-09-13T16:22:12.323" v="48" actId="1076"/>
        <pc:sldMkLst>
          <pc:docMk/>
          <pc:sldMk cId="0" sldId="270"/>
        </pc:sldMkLst>
        <pc:picChg chg="mod">
          <ac:chgData name="Baumann Mihály" userId="d2393b84-f413-40ae-b26e-26a45160993e" providerId="ADAL" clId="{59182F03-6B1C-47E4-9269-B072719911C2}" dt="2020-09-13T16:22:12.323" v="48" actId="1076"/>
          <ac:picMkLst>
            <pc:docMk/>
            <pc:sldMk cId="0" sldId="270"/>
            <ac:picMk id="2" creationId="{29E0F045-9A16-4D7E-95CE-388E8890BCE2}"/>
          </ac:picMkLst>
        </pc:picChg>
      </pc:sldChg>
      <pc:sldChg chg="modSp mod">
        <pc:chgData name="Baumann Mihály" userId="d2393b84-f413-40ae-b26e-26a45160993e" providerId="ADAL" clId="{59182F03-6B1C-47E4-9269-B072719911C2}" dt="2020-09-13T16:30:33.798" v="53" actId="1076"/>
        <pc:sldMkLst>
          <pc:docMk/>
          <pc:sldMk cId="0" sldId="271"/>
        </pc:sldMkLst>
        <pc:picChg chg="mod">
          <ac:chgData name="Baumann Mihály" userId="d2393b84-f413-40ae-b26e-26a45160993e" providerId="ADAL" clId="{59182F03-6B1C-47E4-9269-B072719911C2}" dt="2020-09-13T16:30:33.798" v="53" actId="1076"/>
          <ac:picMkLst>
            <pc:docMk/>
            <pc:sldMk cId="0" sldId="271"/>
            <ac:picMk id="2" creationId="{A0561D0C-43B7-4895-A854-AE95F25932D8}"/>
          </ac:picMkLst>
        </pc:picChg>
      </pc:sldChg>
      <pc:sldChg chg="modSp mod">
        <pc:chgData name="Baumann Mihály" userId="d2393b84-f413-40ae-b26e-26a45160993e" providerId="ADAL" clId="{59182F03-6B1C-47E4-9269-B072719911C2}" dt="2020-09-13T16:31:44.202" v="54" actId="1076"/>
        <pc:sldMkLst>
          <pc:docMk/>
          <pc:sldMk cId="0" sldId="272"/>
        </pc:sldMkLst>
        <pc:picChg chg="mod">
          <ac:chgData name="Baumann Mihály" userId="d2393b84-f413-40ae-b26e-26a45160993e" providerId="ADAL" clId="{59182F03-6B1C-47E4-9269-B072719911C2}" dt="2020-09-13T16:31:44.202" v="54" actId="1076"/>
          <ac:picMkLst>
            <pc:docMk/>
            <pc:sldMk cId="0" sldId="272"/>
            <ac:picMk id="2" creationId="{F5E2CE01-8EC3-4C19-A407-DAB8B1ED1132}"/>
          </ac:picMkLst>
        </pc:picChg>
      </pc:sldChg>
      <pc:sldChg chg="modSp mod">
        <pc:chgData name="Baumann Mihály" userId="d2393b84-f413-40ae-b26e-26a45160993e" providerId="ADAL" clId="{59182F03-6B1C-47E4-9269-B072719911C2}" dt="2020-09-13T16:24:56.809" v="50" actId="1076"/>
        <pc:sldMkLst>
          <pc:docMk/>
          <pc:sldMk cId="0" sldId="273"/>
        </pc:sldMkLst>
        <pc:picChg chg="mod">
          <ac:chgData name="Baumann Mihály" userId="d2393b84-f413-40ae-b26e-26a45160993e" providerId="ADAL" clId="{59182F03-6B1C-47E4-9269-B072719911C2}" dt="2020-09-13T16:24:56.809" v="50" actId="1076"/>
          <ac:picMkLst>
            <pc:docMk/>
            <pc:sldMk cId="0" sldId="273"/>
            <ac:picMk id="2" creationId="{B12AB2F4-2DFA-434E-A9BE-5FE75FD524ED}"/>
          </ac:picMkLst>
        </pc:picChg>
      </pc:sldChg>
      <pc:sldChg chg="modSp mod">
        <pc:chgData name="Baumann Mihály" userId="d2393b84-f413-40ae-b26e-26a45160993e" providerId="ADAL" clId="{59182F03-6B1C-47E4-9269-B072719911C2}" dt="2020-09-13T07:13:25.918" v="10" actId="1076"/>
        <pc:sldMkLst>
          <pc:docMk/>
          <pc:sldMk cId="0" sldId="274"/>
        </pc:sldMkLst>
        <pc:picChg chg="mod">
          <ac:chgData name="Baumann Mihály" userId="d2393b84-f413-40ae-b26e-26a45160993e" providerId="ADAL" clId="{59182F03-6B1C-47E4-9269-B072719911C2}" dt="2020-09-13T07:13:25.918" v="10" actId="1076"/>
          <ac:picMkLst>
            <pc:docMk/>
            <pc:sldMk cId="0" sldId="274"/>
            <ac:picMk id="2" creationId="{356262C0-8F3F-4755-9D68-A97579B8CECC}"/>
          </ac:picMkLst>
        </pc:picChg>
      </pc:sldChg>
      <pc:sldChg chg="modSp mod">
        <pc:chgData name="Baumann Mihály" userId="d2393b84-f413-40ae-b26e-26a45160993e" providerId="ADAL" clId="{59182F03-6B1C-47E4-9269-B072719911C2}" dt="2020-09-13T16:32:44.674" v="55" actId="1076"/>
        <pc:sldMkLst>
          <pc:docMk/>
          <pc:sldMk cId="3036936553" sldId="276"/>
        </pc:sldMkLst>
        <pc:picChg chg="mod">
          <ac:chgData name="Baumann Mihály" userId="d2393b84-f413-40ae-b26e-26a45160993e" providerId="ADAL" clId="{59182F03-6B1C-47E4-9269-B072719911C2}" dt="2020-09-13T16:32:44.674" v="55" actId="1076"/>
          <ac:picMkLst>
            <pc:docMk/>
            <pc:sldMk cId="3036936553" sldId="276"/>
            <ac:picMk id="4" creationId="{955E4B5E-A793-4AE8-8089-C92F1110B49E}"/>
          </ac:picMkLst>
        </pc:picChg>
      </pc:sldChg>
      <pc:sldChg chg="modSp mod">
        <pc:chgData name="Baumann Mihály" userId="d2393b84-f413-40ae-b26e-26a45160993e" providerId="ADAL" clId="{59182F03-6B1C-47E4-9269-B072719911C2}" dt="2020-09-13T16:34:49.266" v="56" actId="1076"/>
        <pc:sldMkLst>
          <pc:docMk/>
          <pc:sldMk cId="2196058119" sldId="277"/>
        </pc:sldMkLst>
        <pc:picChg chg="mod">
          <ac:chgData name="Baumann Mihály" userId="d2393b84-f413-40ae-b26e-26a45160993e" providerId="ADAL" clId="{59182F03-6B1C-47E4-9269-B072719911C2}" dt="2020-09-13T16:34:49.266" v="56" actId="1076"/>
          <ac:picMkLst>
            <pc:docMk/>
            <pc:sldMk cId="2196058119" sldId="277"/>
            <ac:picMk id="4" creationId="{C68E9349-C2B1-47D3-9101-9CDA56DCCC68}"/>
          </ac:picMkLst>
        </pc:picChg>
      </pc:sldChg>
      <pc:sldChg chg="modSp mod">
        <pc:chgData name="Baumann Mihály" userId="d2393b84-f413-40ae-b26e-26a45160993e" providerId="ADAL" clId="{59182F03-6B1C-47E4-9269-B072719911C2}" dt="2020-09-13T16:37:11.881" v="57" actId="1076"/>
        <pc:sldMkLst>
          <pc:docMk/>
          <pc:sldMk cId="3354265695" sldId="278"/>
        </pc:sldMkLst>
        <pc:picChg chg="mod">
          <ac:chgData name="Baumann Mihály" userId="d2393b84-f413-40ae-b26e-26a45160993e" providerId="ADAL" clId="{59182F03-6B1C-47E4-9269-B072719911C2}" dt="2020-09-13T16:37:11.881" v="57" actId="1076"/>
          <ac:picMkLst>
            <pc:docMk/>
            <pc:sldMk cId="3354265695" sldId="278"/>
            <ac:picMk id="4" creationId="{14E44341-565C-4236-AB7F-B0FD1B2FE6CC}"/>
          </ac:picMkLst>
        </pc:picChg>
      </pc:sldChg>
      <pc:sldChg chg="modSp mod">
        <pc:chgData name="Baumann Mihály" userId="d2393b84-f413-40ae-b26e-26a45160993e" providerId="ADAL" clId="{59182F03-6B1C-47E4-9269-B072719911C2}" dt="2020-09-13T16:38:51.596" v="58" actId="1076"/>
        <pc:sldMkLst>
          <pc:docMk/>
          <pc:sldMk cId="2821038855" sldId="279"/>
        </pc:sldMkLst>
        <pc:picChg chg="mod">
          <ac:chgData name="Baumann Mihály" userId="d2393b84-f413-40ae-b26e-26a45160993e" providerId="ADAL" clId="{59182F03-6B1C-47E4-9269-B072719911C2}" dt="2020-09-13T16:38:51.596" v="58" actId="1076"/>
          <ac:picMkLst>
            <pc:docMk/>
            <pc:sldMk cId="2821038855" sldId="279"/>
            <ac:picMk id="4" creationId="{EB610788-C571-4351-8354-63C5FA8EAA50}"/>
          </ac:picMkLst>
        </pc:picChg>
      </pc:sldChg>
      <pc:sldChg chg="modSp mod">
        <pc:chgData name="Baumann Mihály" userId="d2393b84-f413-40ae-b26e-26a45160993e" providerId="ADAL" clId="{59182F03-6B1C-47E4-9269-B072719911C2}" dt="2020-09-13T16:41:04.362" v="59" actId="1076"/>
        <pc:sldMkLst>
          <pc:docMk/>
          <pc:sldMk cId="1082546814" sldId="280"/>
        </pc:sldMkLst>
        <pc:picChg chg="mod">
          <ac:chgData name="Baumann Mihály" userId="d2393b84-f413-40ae-b26e-26a45160993e" providerId="ADAL" clId="{59182F03-6B1C-47E4-9269-B072719911C2}" dt="2020-09-13T16:41:04.362" v="59" actId="1076"/>
          <ac:picMkLst>
            <pc:docMk/>
            <pc:sldMk cId="1082546814" sldId="280"/>
            <ac:picMk id="5" creationId="{01C48F35-5C25-47DC-A47D-AB99FD597B45}"/>
          </ac:picMkLst>
        </pc:picChg>
      </pc:sldChg>
      <pc:sldChg chg="modSp mod">
        <pc:chgData name="Baumann Mihály" userId="d2393b84-f413-40ae-b26e-26a45160993e" providerId="ADAL" clId="{59182F03-6B1C-47E4-9269-B072719911C2}" dt="2020-09-13T16:42:58.227" v="60" actId="1076"/>
        <pc:sldMkLst>
          <pc:docMk/>
          <pc:sldMk cId="2405410694" sldId="281"/>
        </pc:sldMkLst>
        <pc:picChg chg="mod">
          <ac:chgData name="Baumann Mihály" userId="d2393b84-f413-40ae-b26e-26a45160993e" providerId="ADAL" clId="{59182F03-6B1C-47E4-9269-B072719911C2}" dt="2020-09-13T16:42:58.227" v="60" actId="1076"/>
          <ac:picMkLst>
            <pc:docMk/>
            <pc:sldMk cId="2405410694" sldId="281"/>
            <ac:picMk id="4" creationId="{529D3D5F-8F9B-4812-8291-80DE91F1B608}"/>
          </ac:picMkLst>
        </pc:picChg>
      </pc:sldChg>
      <pc:sldChg chg="modSp add mod">
        <pc:chgData name="Baumann Mihály" userId="d2393b84-f413-40ae-b26e-26a45160993e" providerId="ADAL" clId="{59182F03-6B1C-47E4-9269-B072719911C2}" dt="2020-09-13T16:14:41.407" v="44" actId="1076"/>
        <pc:sldMkLst>
          <pc:docMk/>
          <pc:sldMk cId="1866239526" sldId="403"/>
        </pc:sldMkLst>
        <pc:spChg chg="mod">
          <ac:chgData name="Baumann Mihály" userId="d2393b84-f413-40ae-b26e-26a45160993e" providerId="ADAL" clId="{59182F03-6B1C-47E4-9269-B072719911C2}" dt="2020-09-13T07:29:29.861" v="25" actId="1076"/>
          <ac:spMkLst>
            <pc:docMk/>
            <pc:sldMk cId="1866239526" sldId="403"/>
            <ac:spMk id="2" creationId="{00000000-0000-0000-0000-000000000000}"/>
          </ac:spMkLst>
        </pc:spChg>
        <pc:spChg chg="mod">
          <ac:chgData name="Baumann Mihály" userId="d2393b84-f413-40ae-b26e-26a45160993e" providerId="ADAL" clId="{59182F03-6B1C-47E4-9269-B072719911C2}" dt="2020-09-13T07:28:23.237" v="19" actId="27636"/>
          <ac:spMkLst>
            <pc:docMk/>
            <pc:sldMk cId="1866239526" sldId="403"/>
            <ac:spMk id="3" creationId="{00000000-0000-0000-0000-000000000000}"/>
          </ac:spMkLst>
        </pc:spChg>
        <pc:picChg chg="mod">
          <ac:chgData name="Baumann Mihály" userId="d2393b84-f413-40ae-b26e-26a45160993e" providerId="ADAL" clId="{59182F03-6B1C-47E4-9269-B072719911C2}" dt="2020-09-13T16:14:41.407" v="44" actId="1076"/>
          <ac:picMkLst>
            <pc:docMk/>
            <pc:sldMk cId="1866239526" sldId="403"/>
            <ac:picMk id="4" creationId="{8E312C58-598D-4328-9CEA-678B5431357F}"/>
          </ac:picMkLst>
        </pc:picChg>
      </pc:sldChg>
      <pc:sldChg chg="modSp add mod">
        <pc:chgData name="Baumann Mihály" userId="d2393b84-f413-40ae-b26e-26a45160993e" providerId="ADAL" clId="{59182F03-6B1C-47E4-9269-B072719911C2}" dt="2020-09-13T07:25:38.325" v="17" actId="20577"/>
        <pc:sldMkLst>
          <pc:docMk/>
          <pc:sldMk cId="3386897710" sldId="434"/>
        </pc:sldMkLst>
        <pc:spChg chg="mod">
          <ac:chgData name="Baumann Mihály" userId="d2393b84-f413-40ae-b26e-26a45160993e" providerId="ADAL" clId="{59182F03-6B1C-47E4-9269-B072719911C2}" dt="2020-09-13T07:25:38.325" v="17" actId="20577"/>
          <ac:spMkLst>
            <pc:docMk/>
            <pc:sldMk cId="3386897710" sldId="434"/>
            <ac:spMk id="2" creationId="{00000000-0000-0000-0000-000000000000}"/>
          </ac:spMkLst>
        </pc:spChg>
      </pc:sldChg>
      <pc:sldChg chg="modSp add">
        <pc:chgData name="Baumann Mihály" userId="d2393b84-f413-40ae-b26e-26a45160993e" providerId="ADAL" clId="{59182F03-6B1C-47E4-9269-B072719911C2}" dt="2020-09-13T07:25:11.894" v="14" actId="1076"/>
        <pc:sldMkLst>
          <pc:docMk/>
          <pc:sldMk cId="1807838524" sldId="438"/>
        </pc:sldMkLst>
        <pc:spChg chg="mod">
          <ac:chgData name="Baumann Mihály" userId="d2393b84-f413-40ae-b26e-26a45160993e" providerId="ADAL" clId="{59182F03-6B1C-47E4-9269-B072719911C2}" dt="2020-09-13T07:25:11.894" v="14" actId="1076"/>
          <ac:spMkLst>
            <pc:docMk/>
            <pc:sldMk cId="1807838524" sldId="438"/>
            <ac:spMk id="2" creationId="{00000000-0000-0000-0000-000000000000}"/>
          </ac:spMkLst>
        </pc:spChg>
      </pc:sldChg>
      <pc:sldChg chg="modSp add">
        <pc:chgData name="Baumann Mihály" userId="d2393b84-f413-40ae-b26e-26a45160993e" providerId="ADAL" clId="{59182F03-6B1C-47E4-9269-B072719911C2}" dt="2020-09-19T09:06:48.713" v="61" actId="14100"/>
        <pc:sldMkLst>
          <pc:docMk/>
          <pc:sldMk cId="657858835" sldId="439"/>
        </pc:sldMkLst>
        <pc:spChg chg="mod">
          <ac:chgData name="Baumann Mihály" userId="d2393b84-f413-40ae-b26e-26a45160993e" providerId="ADAL" clId="{59182F03-6B1C-47E4-9269-B072719911C2}" dt="2020-09-13T07:25:17.333" v="15" actId="1076"/>
          <ac:spMkLst>
            <pc:docMk/>
            <pc:sldMk cId="657858835" sldId="439"/>
            <ac:spMk id="2" creationId="{00000000-0000-0000-0000-000000000000}"/>
          </ac:spMkLst>
        </pc:spChg>
        <pc:spChg chg="mod">
          <ac:chgData name="Baumann Mihály" userId="d2393b84-f413-40ae-b26e-26a45160993e" providerId="ADAL" clId="{59182F03-6B1C-47E4-9269-B072719911C2}" dt="2020-09-19T09:06:48.713" v="61" actId="14100"/>
          <ac:spMkLst>
            <pc:docMk/>
            <pc:sldMk cId="657858835" sldId="439"/>
            <ac:spMk id="3" creationId="{00000000-0000-0000-0000-000000000000}"/>
          </ac:spMkLst>
        </pc:spChg>
      </pc:sldChg>
      <pc:sldChg chg="modSp add mod">
        <pc:chgData name="Baumann Mihály" userId="d2393b84-f413-40ae-b26e-26a45160993e" providerId="ADAL" clId="{59182F03-6B1C-47E4-9269-B072719911C2}" dt="2020-09-13T16:16:17.686" v="45" actId="1076"/>
        <pc:sldMkLst>
          <pc:docMk/>
          <pc:sldMk cId="3227591095" sldId="440"/>
        </pc:sldMkLst>
        <pc:spChg chg="mod">
          <ac:chgData name="Baumann Mihály" userId="d2393b84-f413-40ae-b26e-26a45160993e" providerId="ADAL" clId="{59182F03-6B1C-47E4-9269-B072719911C2}" dt="2020-09-13T07:28:58.344" v="22" actId="404"/>
          <ac:spMkLst>
            <pc:docMk/>
            <pc:sldMk cId="3227591095" sldId="440"/>
            <ac:spMk id="2" creationId="{00000000-0000-0000-0000-000000000000}"/>
          </ac:spMkLst>
        </pc:spChg>
        <pc:graphicFrameChg chg="modGraphic">
          <ac:chgData name="Baumann Mihály" userId="d2393b84-f413-40ae-b26e-26a45160993e" providerId="ADAL" clId="{59182F03-6B1C-47E4-9269-B072719911C2}" dt="2020-09-13T07:35:30.216" v="42" actId="20577"/>
          <ac:graphicFrameMkLst>
            <pc:docMk/>
            <pc:sldMk cId="3227591095" sldId="440"/>
            <ac:graphicFrameMk id="11" creationId="{00000000-0000-0000-0000-000000000000}"/>
          </ac:graphicFrameMkLst>
        </pc:graphicFrameChg>
        <pc:picChg chg="mod">
          <ac:chgData name="Baumann Mihály" userId="d2393b84-f413-40ae-b26e-26a45160993e" providerId="ADAL" clId="{59182F03-6B1C-47E4-9269-B072719911C2}" dt="2020-09-13T16:16:17.686" v="45" actId="1076"/>
          <ac:picMkLst>
            <pc:docMk/>
            <pc:sldMk cId="3227591095" sldId="440"/>
            <ac:picMk id="3" creationId="{AD7F53D3-BFE2-4A43-AFAB-D10C64744405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CC5351F-E839-4FE4-9604-82C60A8D0D6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C5351F-E839-4FE4-9604-82C60A8D0D62}" type="slidenum">
              <a:rPr lang="hu-HU" altLang="hu-HU" smtClean="0"/>
              <a:pPr>
                <a:defRPr/>
              </a:pPr>
              <a:t>1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86760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hu-HU" altLang="hu-HU" dirty="0"/>
              <a:t>Általánosságban is igaz, hogy az élőlények számára nélkülözhetetlen a külvilág jeleinek érzékelése, az így nyert információ feldolgozása és ennek gyakran eredménye a külvilágra gyakorolt hatás is.</a:t>
            </a:r>
          </a:p>
          <a:p>
            <a:pPr lvl="1" eaLnBrk="1" hangingPunct="1"/>
            <a:r>
              <a:rPr lang="hu-HU" altLang="hu-HU" dirty="0"/>
              <a:t>Érzékszerveinkkel képesek vagyunk fényintenzitás, erő, nyomás és sok más jel egységes, az agy által feldolgozható jellé alakítására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C5351F-E839-4FE4-9604-82C60A8D0D62}" type="slidenum">
              <a:rPr lang="hu-HU" altLang="hu-HU" smtClean="0"/>
              <a:pPr>
                <a:defRPr/>
              </a:pPr>
              <a:t>2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96355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D4237-1EB2-4B68-97FE-5FECBCAEB057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771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D4237-1EB2-4B68-97FE-5FECBCAEB057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4402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D4237-1EB2-4B68-97FE-5FECBCAEB057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4542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C5351F-E839-4FE4-9604-82C60A8D0D62}" type="slidenum">
              <a:rPr lang="hu-HU" altLang="hu-HU" smtClean="0"/>
              <a:pPr>
                <a:defRPr/>
              </a:pPr>
              <a:t>28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3378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DA45B-DAE9-49E3-BD6A-BD4AADF7A6A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7344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9C6E1-CDF1-4ED9-BC4A-2E6A85D3AB8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7982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75AF0-F2A1-4D97-AD26-2E955012844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34880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F5BA6-CFDB-446F-8DCA-D4254E6A1F4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84751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01148-D7C9-48A1-85FE-9C951E133FC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03006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596FF-39EA-41E4-8CDA-846D23A0280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64131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5D743-204B-44CF-801D-D3F1B5D094C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1566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CBCB8-79B4-4EC1-8B11-ECFA85B52EC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35758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A4BC-7E18-4A8C-8E69-60120FAC190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695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A1823-777A-46A8-86A4-181CD8AD37D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49403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797C0-59A7-43A8-B848-4B223C1E230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74032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02A3A-A098-41E2-B634-FB2BAA9320A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29319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F55D52C-02E2-4B6B-9B3F-7A1EAEB0C03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447800"/>
            <a:ext cx="7772400" cy="1143000"/>
          </a:xfrm>
        </p:spPr>
        <p:txBody>
          <a:bodyPr/>
          <a:lstStyle/>
          <a:p>
            <a:r>
              <a:rPr lang="hu-HU" altLang="hu-HU" sz="6000" b="1"/>
              <a:t>Méréstechnika</a:t>
            </a:r>
            <a:endParaRPr lang="hu-HU" altLang="hu-H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altLang="hu-HU" dirty="0"/>
              <a:t>1. előadás</a:t>
            </a:r>
          </a:p>
          <a:p>
            <a:r>
              <a:rPr lang="hu-HU" altLang="hu-HU" dirty="0"/>
              <a:t>Baumann </a:t>
            </a:r>
            <a:r>
              <a:rPr lang="hu-HU" altLang="hu-HU" dirty="0" err="1"/>
              <a:t>Mihál</a:t>
            </a:r>
            <a:r>
              <a:rPr lang="en-US" altLang="hu-HU" dirty="0"/>
              <a:t>y </a:t>
            </a:r>
            <a:r>
              <a:rPr lang="hu-HU" altLang="hu-HU" dirty="0"/>
              <a:t>adjunktus</a:t>
            </a:r>
          </a:p>
          <a:p>
            <a:r>
              <a:rPr lang="hu-HU" altLang="hu-HU"/>
              <a:t>B-116</a:t>
            </a:r>
            <a:endParaRPr lang="en-US" altLang="hu-HU" dirty="0"/>
          </a:p>
          <a:p>
            <a:endParaRPr lang="hu-HU" altLang="hu-H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7"/>
          <p:cNvGraphicFramePr>
            <a:graphicFrameLocks noChangeAspect="1"/>
          </p:cNvGraphicFramePr>
          <p:nvPr/>
        </p:nvGraphicFramePr>
        <p:xfrm>
          <a:off x="827088" y="2492375"/>
          <a:ext cx="7837487" cy="228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kumentum" r:id="rId5" imgW="6530340" imgH="1906524" progId="Word.Document.8">
                  <p:embed/>
                </p:oleObj>
              </mc:Choice>
              <mc:Fallback>
                <p:oleObj name="Dokumentum" r:id="rId5" imgW="6530340" imgH="1906524" progId="Word.Document.8">
                  <p:embed/>
                  <p:pic>
                    <p:nvPicPr>
                      <p:cNvPr id="921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492375"/>
                        <a:ext cx="7837487" cy="228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 Box 8"/>
          <p:cNvSpPr txBox="1">
            <a:spLocks noChangeArrowheads="1"/>
          </p:cNvSpPr>
          <p:nvPr/>
        </p:nvSpPr>
        <p:spPr bwMode="auto">
          <a:xfrm>
            <a:off x="1116013" y="981075"/>
            <a:ext cx="71151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b="1"/>
              <a:t>Mértékegység rendszerek:</a:t>
            </a:r>
            <a:endParaRPr lang="hu-HU" altLang="hu-HU" sz="24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Mértékegységek adott mennyiségrendszerhez kialakított </a:t>
            </a:r>
            <a:br>
              <a:rPr lang="hu-HU" altLang="hu-HU" sz="2400"/>
            </a:br>
            <a:r>
              <a:rPr lang="hu-HU" altLang="hu-HU" sz="2400"/>
              <a:t>készlete</a:t>
            </a:r>
          </a:p>
        </p:txBody>
      </p:sp>
      <p:sp>
        <p:nvSpPr>
          <p:cNvPr id="9220" name="Text Box 9"/>
          <p:cNvSpPr txBox="1">
            <a:spLocks noChangeArrowheads="1"/>
          </p:cNvSpPr>
          <p:nvPr/>
        </p:nvSpPr>
        <p:spPr bwMode="auto">
          <a:xfrm>
            <a:off x="1042988" y="4868863"/>
            <a:ext cx="54832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Gauss 1833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Méterrendszer nemzetközi elterjedése 1875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SI-rendszer 1948-1958, 1960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4263F5F-EBB2-4DBF-A16D-17BF43CFA4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9725" y="59492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243844"/>
            <a:ext cx="7772400" cy="1143000"/>
          </a:xfrm>
        </p:spPr>
        <p:txBody>
          <a:bodyPr>
            <a:noAutofit/>
          </a:bodyPr>
          <a:lstStyle/>
          <a:p>
            <a:r>
              <a:rPr lang="hu-HU" sz="2800" dirty="0"/>
              <a:t>SI-egységek</a:t>
            </a:r>
            <a:r>
              <a:rPr lang="hu-HU" sz="3200" dirty="0"/>
              <a:t> </a:t>
            </a:r>
            <a:r>
              <a:rPr lang="fr-FR" sz="3200" dirty="0"/>
              <a:t>(</a:t>
            </a:r>
            <a:r>
              <a:rPr lang="fr-FR" sz="3200" i="1" dirty="0"/>
              <a:t>Système International (d’Unités)</a:t>
            </a:r>
            <a:r>
              <a:rPr lang="fr-FR" sz="3200" dirty="0"/>
              <a:t>)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hu-HU" b="1" i="1" dirty="0"/>
              <a:t>1991. évi xlv. törvény a mérésügyről, egységes szerkezetben a végrehajtásáról szóló 127/1991. (X. 9.) Korm. Rendelettel</a:t>
            </a:r>
          </a:p>
          <a:p>
            <a:endParaRPr lang="hu-HU" sz="2000" b="1" dirty="0"/>
          </a:p>
          <a:p>
            <a:r>
              <a:rPr lang="hu-HU" sz="2000" b="1" dirty="0"/>
              <a:t>Alapegységek:</a:t>
            </a:r>
          </a:p>
          <a:p>
            <a:pPr marL="457200" lvl="1" indent="0">
              <a:buNone/>
            </a:pPr>
            <a:r>
              <a:rPr lang="hu-HU" dirty="0"/>
              <a:t>Mértékegységek Nemzetközi Rendszere. Dimenzió függetlenek egymástól azaz nem származtathatóak egymásból.</a:t>
            </a:r>
          </a:p>
          <a:p>
            <a:pPr marL="457200" lvl="1" indent="0">
              <a:buNone/>
            </a:pPr>
            <a:r>
              <a:rPr lang="hu-HU" dirty="0"/>
              <a:t>7 SI-alapegység van.</a:t>
            </a:r>
          </a:p>
          <a:p>
            <a:pPr indent="-285750">
              <a:spcBef>
                <a:spcPts val="1200"/>
              </a:spcBef>
            </a:pPr>
            <a:r>
              <a:rPr lang="hu-HU" sz="2000" b="1" dirty="0"/>
              <a:t>Származtatott egységek:</a:t>
            </a:r>
          </a:p>
          <a:p>
            <a:pPr marL="457200" lvl="1" indent="0">
              <a:buNone/>
            </a:pPr>
            <a:r>
              <a:rPr lang="hu-HU" dirty="0"/>
              <a:t>Alapegységekből származtatott egységek, hatványainak szorzataként vagy hányadosaként képezhetők a megfelelő mennyiségekre vonatkozó fizikai egyenletek alapján.</a:t>
            </a:r>
          </a:p>
          <a:p>
            <a:pPr marL="457200" lvl="1" indent="0">
              <a:buNone/>
            </a:pPr>
            <a:r>
              <a:rPr lang="hu-HU" dirty="0"/>
              <a:t>Ide tartoznak még a dimenzió nélküli kiegészítő egységek is.</a:t>
            </a:r>
          </a:p>
          <a:p>
            <a:pPr marL="457200" lvl="1" indent="0">
              <a:buNone/>
            </a:pPr>
            <a:r>
              <a:rPr lang="hu-HU" dirty="0"/>
              <a:t>2 </a:t>
            </a:r>
            <a:r>
              <a:rPr lang="hu-HU" dirty="0" err="1"/>
              <a:t>SI-kiegészítő</a:t>
            </a:r>
            <a:r>
              <a:rPr lang="hu-HU" dirty="0"/>
              <a:t> egység van.</a:t>
            </a:r>
          </a:p>
          <a:p>
            <a:pPr indent="-285750">
              <a:spcBef>
                <a:spcPts val="1200"/>
              </a:spcBef>
            </a:pPr>
            <a:r>
              <a:rPr lang="hu-HU" sz="2000" b="1" dirty="0"/>
              <a:t>Prefixumok:</a:t>
            </a:r>
          </a:p>
          <a:p>
            <a:pPr marL="457200" lvl="1" indent="0">
              <a:buNone/>
            </a:pPr>
            <a:r>
              <a:rPr lang="hu-HU" dirty="0"/>
              <a:t>Alapegységek és a származtatott egységek többszörös vagy tört értékeinek a rövid kifejezésére szolgál.</a:t>
            </a:r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E312C58-598D-4328-9CEA-678B54313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18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3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72400" cy="1143000"/>
          </a:xfrm>
        </p:spPr>
        <p:txBody>
          <a:bodyPr>
            <a:noAutofit/>
          </a:bodyPr>
          <a:lstStyle/>
          <a:p>
            <a:r>
              <a:rPr lang="hu-HU" sz="2800" dirty="0"/>
              <a:t>SI-egységek</a:t>
            </a:r>
            <a:r>
              <a:rPr lang="hu-HU" sz="3200" dirty="0"/>
              <a:t> </a:t>
            </a:r>
            <a:r>
              <a:rPr lang="fr-FR" sz="3200" dirty="0"/>
              <a:t>(</a:t>
            </a:r>
            <a:r>
              <a:rPr lang="fr-FR" sz="3200" i="1" dirty="0"/>
              <a:t>Système International (d’Unités)</a:t>
            </a:r>
            <a:r>
              <a:rPr lang="fr-FR" sz="3200" dirty="0"/>
              <a:t>)</a:t>
            </a:r>
            <a:endParaRPr lang="hu-HU" sz="3200" dirty="0"/>
          </a:p>
        </p:txBody>
      </p:sp>
      <p:graphicFrame>
        <p:nvGraphicFramePr>
          <p:cNvPr id="11" name="Tartalom helye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2083143"/>
              </p:ext>
            </p:extLst>
          </p:nvPr>
        </p:nvGraphicFramePr>
        <p:xfrm>
          <a:off x="457199" y="1196752"/>
          <a:ext cx="8229601" cy="36724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42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7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54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69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69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0747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 err="1">
                          <a:effectLst/>
                          <a:latin typeface="Arial"/>
                          <a:ea typeface="SimSun"/>
                          <a:cs typeface="Times New Roman"/>
                        </a:rPr>
                        <a:t>SI</a:t>
                      </a: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 Alapegység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mértékegysége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hu-HU" sz="1400" b="1" i="1" kern="12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/>
                          <a:cs typeface="Times New Roman"/>
                        </a:rPr>
                        <a:t>Dimen-zió</a:t>
                      </a:r>
                      <a:endParaRPr lang="hu-HU" sz="1400" b="1" i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6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 err="1">
                          <a:effectLst/>
                          <a:latin typeface="Arial"/>
                          <a:ea typeface="SimSun"/>
                          <a:cs typeface="Times New Roman"/>
                        </a:rPr>
                        <a:t>SR</a:t>
                      </a: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.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neve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jele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neve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jele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hu-HU" sz="1400" b="1" i="1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SimSun"/>
                          <a:cs typeface="Times New Roman"/>
                        </a:rPr>
                        <a:t>jele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1.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Hosszúság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mbria"/>
                          <a:ea typeface="SimSun"/>
                          <a:cs typeface="Arial"/>
                        </a:rPr>
                        <a:t>l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méter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i="1" dirty="0">
                          <a:effectLst/>
                          <a:latin typeface="Cambria"/>
                          <a:ea typeface="SimSun"/>
                          <a:cs typeface="Arial"/>
                        </a:rPr>
                        <a:t>m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SimSun"/>
                          <a:cs typeface="Arial"/>
                        </a:rPr>
                        <a:t>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2.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Tömeg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mbria"/>
                          <a:ea typeface="SimSun"/>
                          <a:cs typeface="Arial"/>
                        </a:rPr>
                        <a:t>m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kilogramm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i="1">
                          <a:effectLst/>
                          <a:latin typeface="Cambria"/>
                          <a:ea typeface="SimSun"/>
                          <a:cs typeface="Arial"/>
                        </a:rPr>
                        <a:t>kg</a:t>
                      </a:r>
                      <a:endParaRPr lang="hu-HU" sz="18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SimSun"/>
                          <a:cs typeface="Arial"/>
                        </a:rPr>
                        <a:t>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3.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Idő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>
                          <a:effectLst/>
                          <a:latin typeface="Cambria"/>
                          <a:ea typeface="SimSun"/>
                          <a:cs typeface="Arial"/>
                        </a:rPr>
                        <a:t>t</a:t>
                      </a:r>
                      <a:endParaRPr lang="hu-HU" sz="18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másodperc (</a:t>
                      </a:r>
                      <a:r>
                        <a:rPr lang="hu-HU" sz="1800" dirty="0" err="1">
                          <a:effectLst/>
                          <a:latin typeface="Arial"/>
                          <a:ea typeface="SimSun"/>
                          <a:cs typeface="Times New Roman"/>
                        </a:rPr>
                        <a:t>secundum</a:t>
                      </a: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)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i="1">
                          <a:effectLst/>
                          <a:latin typeface="Cambria"/>
                          <a:ea typeface="SimSun"/>
                          <a:cs typeface="Arial"/>
                        </a:rPr>
                        <a:t>s</a:t>
                      </a:r>
                      <a:endParaRPr lang="hu-HU" sz="18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SimSun"/>
                          <a:cs typeface="Arial"/>
                        </a:rPr>
                        <a:t>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4.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Arial"/>
                          <a:ea typeface="SimSun"/>
                          <a:cs typeface="Times New Roman"/>
                        </a:rPr>
                        <a:t>Elektromos áramerősség</a:t>
                      </a:r>
                      <a:endParaRPr lang="hu-HU" sz="18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>
                          <a:effectLst/>
                          <a:latin typeface="Cambria"/>
                          <a:ea typeface="SimSun"/>
                          <a:cs typeface="Arial"/>
                        </a:rPr>
                        <a:t>I</a:t>
                      </a:r>
                      <a:endParaRPr lang="hu-HU" sz="18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amper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i="1" dirty="0">
                          <a:effectLst/>
                          <a:latin typeface="Cambria"/>
                          <a:ea typeface="SimSun"/>
                          <a:cs typeface="Arial"/>
                        </a:rPr>
                        <a:t>A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SimSun"/>
                          <a:cs typeface="Arial"/>
                        </a:rPr>
                        <a:t>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5.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Termodinamikai hőmérséklet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Cambria"/>
                          <a:ea typeface="SimSun"/>
                          <a:cs typeface="Arial"/>
                        </a:rPr>
                        <a:t>T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kelvin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i="1" dirty="0">
                          <a:effectLst/>
                          <a:latin typeface="Cambria"/>
                          <a:ea typeface="SimSun"/>
                          <a:cs typeface="Arial"/>
                        </a:rPr>
                        <a:t>K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l-GR" sz="1800" b="1" kern="1200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SimSun"/>
                          <a:cs typeface="Arial"/>
                        </a:rPr>
                        <a:t>θ</a:t>
                      </a:r>
                      <a:endParaRPr lang="hu-HU" sz="1800" b="1" kern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SimSu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6.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Fényerősség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>
                          <a:effectLst/>
                          <a:latin typeface="Cambria"/>
                          <a:ea typeface="SimSun"/>
                          <a:cs typeface="Arial"/>
                        </a:rPr>
                        <a:t>I</a:t>
                      </a:r>
                      <a:r>
                        <a:rPr lang="hu-HU" sz="1800" b="1" baseline="-25000">
                          <a:effectLst/>
                          <a:latin typeface="Cambria"/>
                          <a:ea typeface="SimSun"/>
                          <a:cs typeface="Arial"/>
                        </a:rPr>
                        <a:t>v</a:t>
                      </a:r>
                      <a:endParaRPr lang="hu-HU" sz="18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kandela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i="1" dirty="0">
                          <a:effectLst/>
                          <a:latin typeface="Cambria"/>
                          <a:ea typeface="SimSun"/>
                          <a:cs typeface="Arial"/>
                        </a:rPr>
                        <a:t>cd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SimSun"/>
                          <a:cs typeface="Arial"/>
                        </a:rPr>
                        <a:t>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7.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Anyagmennyiség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>
                          <a:effectLst/>
                          <a:latin typeface="Cambria"/>
                          <a:ea typeface="SimSun"/>
                          <a:cs typeface="Arial"/>
                        </a:rPr>
                        <a:t>n</a:t>
                      </a:r>
                      <a:endParaRPr lang="hu-HU" sz="18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mol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i="1" dirty="0">
                          <a:effectLst/>
                          <a:latin typeface="Cambria"/>
                          <a:ea typeface="SimSun"/>
                          <a:cs typeface="Arial"/>
                        </a:rPr>
                        <a:t>mol</a:t>
                      </a:r>
                      <a:endParaRPr lang="hu-HU" sz="18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hu-HU" sz="1800" b="1" kern="1200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SimSun"/>
                          <a:cs typeface="Arial"/>
                        </a:rPr>
                        <a:t>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4" name="Táblázat 13"/>
          <p:cNvGraphicFramePr>
            <a:graphicFrameLocks noGrp="1"/>
          </p:cNvGraphicFramePr>
          <p:nvPr/>
        </p:nvGraphicFramePr>
        <p:xfrm>
          <a:off x="457201" y="5157192"/>
          <a:ext cx="7499176" cy="12961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2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1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2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0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896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 err="1">
                          <a:effectLst/>
                          <a:latin typeface="Arial"/>
                          <a:ea typeface="SimSun"/>
                          <a:cs typeface="Times New Roman"/>
                        </a:rPr>
                        <a:t>SI</a:t>
                      </a: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 kiegészítő egység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mértékegysége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2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 err="1">
                          <a:effectLst/>
                          <a:latin typeface="Arial"/>
                          <a:ea typeface="SimSun"/>
                          <a:cs typeface="Times New Roman"/>
                        </a:rPr>
                        <a:t>Sr</a:t>
                      </a: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.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neve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>
                          <a:effectLst/>
                          <a:latin typeface="Arial"/>
                          <a:ea typeface="SimSun"/>
                          <a:cs typeface="Times New Roman"/>
                        </a:rPr>
                        <a:t>jele</a:t>
                      </a:r>
                      <a:endParaRPr lang="hu-HU" sz="140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neve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jele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8.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Síkszög</a:t>
                      </a:r>
                      <a:endParaRPr lang="hu-HU" sz="105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>
                          <a:effectLst/>
                          <a:latin typeface="Symbol"/>
                          <a:ea typeface="SimSun"/>
                          <a:cs typeface="Arial"/>
                        </a:rPr>
                        <a:t>a, b</a:t>
                      </a:r>
                      <a:r>
                        <a:rPr lang="hu-HU" sz="1800" b="1">
                          <a:effectLst/>
                          <a:latin typeface="Arial"/>
                          <a:ea typeface="SimSun"/>
                          <a:cs typeface="Times New Roman"/>
                        </a:rPr>
                        <a:t>…</a:t>
                      </a:r>
                      <a:endParaRPr lang="hu-HU" sz="105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Arial"/>
                          <a:ea typeface="SimSun"/>
                          <a:cs typeface="Times New Roman"/>
                        </a:rPr>
                        <a:t>radián</a:t>
                      </a:r>
                      <a:endParaRPr lang="hu-HU" sz="105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i="1">
                          <a:effectLst/>
                          <a:latin typeface="Cambria"/>
                          <a:ea typeface="SimSun"/>
                          <a:cs typeface="Arial"/>
                        </a:rPr>
                        <a:t>rad</a:t>
                      </a:r>
                      <a:endParaRPr lang="hu-HU" sz="105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4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i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9.</a:t>
                      </a:r>
                      <a:endParaRPr lang="hu-HU" sz="140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Térszög</a:t>
                      </a:r>
                      <a:endParaRPr lang="hu-HU" sz="105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b="1" dirty="0">
                          <a:effectLst/>
                          <a:latin typeface="Symbol"/>
                          <a:ea typeface="SimSun"/>
                          <a:cs typeface="Arial"/>
                        </a:rPr>
                        <a:t>W, </a:t>
                      </a:r>
                      <a:r>
                        <a:rPr lang="hu-HU" sz="1800" b="1" dirty="0" err="1">
                          <a:effectLst/>
                          <a:latin typeface="Symbol"/>
                          <a:ea typeface="SimSun"/>
                          <a:cs typeface="Arial"/>
                        </a:rPr>
                        <a:t>w</a:t>
                      </a:r>
                      <a:r>
                        <a:rPr lang="hu-HU" sz="1800" b="1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…</a:t>
                      </a:r>
                      <a:endParaRPr lang="hu-HU" sz="105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Arial"/>
                          <a:ea typeface="SimSun"/>
                          <a:cs typeface="Times New Roman"/>
                        </a:rPr>
                        <a:t>szteradián</a:t>
                      </a:r>
                      <a:endParaRPr lang="hu-HU" sz="105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800" i="1" dirty="0" err="1">
                          <a:effectLst/>
                          <a:latin typeface="Cambria"/>
                          <a:ea typeface="SimSun"/>
                          <a:cs typeface="Arial"/>
                        </a:rPr>
                        <a:t>sr</a:t>
                      </a:r>
                      <a:endParaRPr lang="hu-HU" sz="1050" dirty="0">
                        <a:effectLst/>
                        <a:latin typeface="Garamon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D7F53D3-BFE2-4A43-AFAB-D10C64744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89" y="61819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9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2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260648"/>
            <a:ext cx="6625480" cy="5755015"/>
          </a:xfrm>
          <a:noFill/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EEFD8BE-616C-4F1D-A3D1-ADCD7412E3D9}"/>
              </a:ext>
            </a:extLst>
          </p:cNvPr>
          <p:cNvSpPr txBox="1"/>
          <p:nvPr/>
        </p:nvSpPr>
        <p:spPr>
          <a:xfrm>
            <a:off x="-378296" y="6015663"/>
            <a:ext cx="9900592" cy="469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0" lvl="1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hu-HU" sz="2400" b="1" i="1" dirty="0"/>
              <a:t>2019.05.20. óta Planck-állandóval történik a tömeg meghatározás</a:t>
            </a:r>
            <a:endParaRPr lang="hu-HU" sz="2400" dirty="0"/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2E9C0D4-F6B5-4956-8430-17CB78402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679" y="41490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4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476250"/>
            <a:ext cx="6546850" cy="5930900"/>
          </a:xfrm>
          <a:noFill/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6526C5A3-98D6-4D2C-9D11-54F47F960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486916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88913"/>
            <a:ext cx="5272087" cy="3338512"/>
          </a:xfrm>
          <a:noFill/>
        </p:spPr>
      </p:pic>
      <p:pic>
        <p:nvPicPr>
          <p:cNvPr id="14339" name="Picture 6" descr="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4850" y="3500438"/>
            <a:ext cx="5189538" cy="2863850"/>
          </a:xfrm>
          <a:noFill/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710468E-6489-46FF-88C0-24822713E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6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916113"/>
            <a:ext cx="7248525" cy="2774950"/>
          </a:xfrm>
          <a:noFill/>
        </p:spPr>
      </p:pic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755650" y="404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4400" b="1">
                <a:solidFill>
                  <a:schemeClr val="tx2"/>
                </a:solidFill>
              </a:rPr>
              <a:t>Kiegészítő mértékegységek</a:t>
            </a:r>
            <a:endParaRPr lang="hu-HU" altLang="hu-HU" sz="4400">
              <a:solidFill>
                <a:schemeClr val="tx2"/>
              </a:solidFill>
            </a:endParaRP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9E0F045-9A16-4D7E-95CE-388E8890B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750" y="56612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914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16387" name="Picture 3" descr="D:\Merestechnika\Heating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"/>
            <a:ext cx="371792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D:\Merestechnika\Heating\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6675"/>
            <a:ext cx="437197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9A4A6A3-1CA7-48E1-BAC2-22B22DB2E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942" y="537321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Métermártíro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803433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Métermártírok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484313"/>
            <a:ext cx="2105025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12AB2F4-2DFA-434E-A9BE-5FE75FD52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213" y="43651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3"/>
          <p:cNvGraphicFramePr>
            <a:graphicFrameLocks noChangeAspect="1"/>
          </p:cNvGraphicFramePr>
          <p:nvPr/>
        </p:nvGraphicFramePr>
        <p:xfrm>
          <a:off x="4876800" y="1981200"/>
          <a:ext cx="6030913" cy="391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kumentum" r:id="rId5" imgW="6030468" imgH="3912108" progId="Word.Document.8">
                  <p:embed/>
                </p:oleObj>
              </mc:Choice>
              <mc:Fallback>
                <p:oleObj name="Dokumentum" r:id="rId5" imgW="6030468" imgH="3912108" progId="Word.Document.8">
                  <p:embed/>
                  <p:pic>
                    <p:nvPicPr>
                      <p:cNvPr id="1843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981200"/>
                        <a:ext cx="6030913" cy="391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971800" y="533400"/>
            <a:ext cx="32670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4800" b="1"/>
              <a:t>Prefixumok</a:t>
            </a:r>
            <a:endParaRPr lang="hu-HU" altLang="hu-HU" sz="2400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822325" y="2043113"/>
            <a:ext cx="36734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/>
              <a:t>A mértékegységek többszöröseit és törtrészeit az egység neve elé illesztett,</a:t>
            </a:r>
            <a:br>
              <a:rPr lang="hu-HU" altLang="hu-HU" sz="1600"/>
            </a:br>
            <a:r>
              <a:rPr lang="hu-HU" altLang="hu-HU" sz="1600"/>
              <a:t> egy-egy decimális (tizesrendű) szorzót</a:t>
            </a:r>
            <a:br>
              <a:rPr lang="hu-HU" altLang="hu-HU" sz="1600"/>
            </a:br>
            <a:r>
              <a:rPr lang="hu-HU" altLang="hu-HU" sz="1600"/>
              <a:t>jelentő prefixummal (előtaggal) kell</a:t>
            </a:r>
            <a:br>
              <a:rPr lang="hu-HU" altLang="hu-HU" sz="1600"/>
            </a:br>
            <a:r>
              <a:rPr lang="hu-HU" altLang="hu-HU" sz="1600"/>
              <a:t>képezni.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/>
              <a:t>Egy mértékegységhez csak egy prefixum illeszthető.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/>
              <a:t>A prefixum jelét szorzópont nélkül, egybe kell írni a mértékegység jelével, </a:t>
            </a:r>
            <a:br>
              <a:rPr lang="hu-HU" altLang="hu-HU" sz="1600"/>
            </a:br>
            <a:r>
              <a:rPr lang="hu-HU" altLang="hu-HU" sz="1600"/>
              <a:t>pl: kg, kN</a:t>
            </a:r>
            <a:r>
              <a:rPr lang="hu-HU" altLang="hu-HU" sz="1600" baseline="30000"/>
              <a:t>.</a:t>
            </a:r>
            <a:r>
              <a:rPr lang="hu-HU" altLang="hu-HU" sz="1600"/>
              <a:t> m, MPa, kN/m</a:t>
            </a:r>
            <a:r>
              <a:rPr lang="hu-HU" altLang="hu-HU" sz="1600" baseline="30000"/>
              <a:t>3</a:t>
            </a:r>
            <a:endParaRPr lang="hu-HU" altLang="hu-HU" sz="1600"/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DEE921C-85BE-442E-87E3-F3CAD942D8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8643" y="54054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143000" y="1219200"/>
            <a:ext cx="57324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b="1"/>
              <a:t>Metrológia:</a:t>
            </a:r>
            <a:endParaRPr lang="hu-HU" altLang="hu-HU" sz="24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A mérésekre vonatkozó ismeretek összessége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(MI 18200-1)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143000" y="2667000"/>
            <a:ext cx="71247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b="1"/>
              <a:t>Mérés:</a:t>
            </a:r>
            <a:endParaRPr lang="hu-HU" altLang="hu-HU" sz="24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Olyan mérőeszközökkel végzett művelet, amelynek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során azt állapítjuk meg, hogy a mérendő mennyiségben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hányszor van meg a mértékegység.</a:t>
            </a:r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52E06A3-EB21-4F3B-B8D8-00AE6B965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55172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1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692150"/>
            <a:ext cx="5899150" cy="5543550"/>
          </a:xfrm>
          <a:noFill/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F4E696B-BC1A-41B1-931B-411338F28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50851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7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3375"/>
            <a:ext cx="8726488" cy="6189663"/>
          </a:xfrm>
          <a:noFill/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A0561D0C-43B7-4895-A854-AE95F2593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825" y="59492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8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557338"/>
            <a:ext cx="6680200" cy="3565525"/>
          </a:xfrm>
          <a:noFill/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5E2CE01-8EC3-4C19-A407-DAB8B1ED1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206" y="534878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Mérési hiba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981200"/>
            <a:ext cx="8748464" cy="4114800"/>
          </a:xfrm>
        </p:spPr>
        <p:txBody>
          <a:bodyPr/>
          <a:lstStyle/>
          <a:p>
            <a:pPr marL="457200" lvl="1" indent="0" eaLnBrk="1" hangingPunct="1">
              <a:buNone/>
            </a:pPr>
            <a:r>
              <a:rPr lang="hu-HU" altLang="hu-HU" dirty="0"/>
              <a:t>Abszolút pontos mérés nincs.</a:t>
            </a:r>
          </a:p>
          <a:p>
            <a:pPr marL="457200" lvl="1" indent="0" eaLnBrk="1" hangingPunct="1">
              <a:buNone/>
            </a:pPr>
            <a:r>
              <a:rPr lang="hu-HU" altLang="hu-HU" dirty="0"/>
              <a:t>A mérendő mennyiségnek a valódi értéke nem határozható meg teljes biztonsággal.</a:t>
            </a:r>
          </a:p>
          <a:p>
            <a:pPr marL="457200" lvl="1" indent="0" eaLnBrk="1" hangingPunct="1">
              <a:buNone/>
            </a:pPr>
            <a:r>
              <a:rPr lang="hu-HU" altLang="hu-HU" dirty="0"/>
              <a:t>		</a:t>
            </a:r>
            <a:r>
              <a:rPr lang="hu-HU" altLang="hu-HU" dirty="0">
                <a:sym typeface="Symbol" panose="05050102010706020507" pitchFamily="18" charset="2"/>
              </a:rPr>
              <a:t>hiba</a:t>
            </a:r>
            <a:r>
              <a:rPr lang="hu-HU" altLang="hu-HU" dirty="0"/>
              <a:t> = x</a:t>
            </a:r>
            <a:r>
              <a:rPr lang="hu-HU" altLang="hu-HU" baseline="-25000" dirty="0"/>
              <a:t>i</a:t>
            </a:r>
            <a:r>
              <a:rPr lang="hu-HU" altLang="hu-HU" dirty="0"/>
              <a:t> - </a:t>
            </a:r>
            <a:r>
              <a:rPr lang="hu-HU" altLang="hu-HU" dirty="0" err="1"/>
              <a:t>x</a:t>
            </a:r>
            <a:r>
              <a:rPr lang="hu-HU" altLang="hu-HU" baseline="-25000" dirty="0" err="1"/>
              <a:t>h</a:t>
            </a:r>
            <a:r>
              <a:rPr lang="hu-HU" altLang="hu-HU" dirty="0"/>
              <a:t> </a:t>
            </a:r>
          </a:p>
          <a:p>
            <a:pPr marL="914400" lvl="2" indent="0" eaLnBrk="1" hangingPunct="1">
              <a:buNone/>
            </a:pPr>
            <a:r>
              <a:rPr lang="hu-HU" altLang="hu-HU" dirty="0" err="1"/>
              <a:t>x</a:t>
            </a:r>
            <a:r>
              <a:rPr lang="hu-HU" altLang="hu-HU" baseline="-25000" dirty="0" err="1"/>
              <a:t>h</a:t>
            </a:r>
            <a:r>
              <a:rPr lang="hu-HU" altLang="hu-HU" dirty="0"/>
              <a:t> - helyes (valódi) érték.</a:t>
            </a:r>
          </a:p>
          <a:p>
            <a:pPr marL="914400" lvl="2" indent="0" eaLnBrk="1" hangingPunct="1">
              <a:buNone/>
            </a:pPr>
            <a:r>
              <a:rPr lang="hu-HU" altLang="hu-HU" dirty="0"/>
              <a:t>x</a:t>
            </a:r>
            <a:r>
              <a:rPr lang="hu-HU" altLang="hu-HU" baseline="-25000" dirty="0"/>
              <a:t>i</a:t>
            </a:r>
            <a:r>
              <a:rPr lang="hu-HU" altLang="hu-HU" dirty="0"/>
              <a:t> - mért érték.</a:t>
            </a:r>
            <a:endParaRPr lang="hu-HU" altLang="hu-HU" u="sng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55E4B5E-A793-4AE8-8089-C92F1110B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3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Mérési hibák jellege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981200"/>
            <a:ext cx="8748464" cy="4114800"/>
          </a:xfrm>
        </p:spPr>
        <p:txBody>
          <a:bodyPr/>
          <a:lstStyle/>
          <a:p>
            <a:pPr lvl="2" eaLnBrk="1" hangingPunct="1"/>
            <a:r>
              <a:rPr lang="hu-HU" altLang="hu-HU" dirty="0"/>
              <a:t>durva (gyakorlatlanság, figyelmetlenség, zavaró környezeti hatás), Ezeket mérés közben „illik” észrevenni és ezeket javítani kell.</a:t>
            </a:r>
          </a:p>
          <a:p>
            <a:pPr lvl="2" eaLnBrk="1" hangingPunct="1"/>
            <a:r>
              <a:rPr lang="hu-HU" altLang="hu-HU" dirty="0"/>
              <a:t>rendszeres hibák (előjelük, nagyságuk meghatározható, pl. kopás, kiküszöbölhetők)</a:t>
            </a:r>
          </a:p>
          <a:p>
            <a:pPr lvl="2" eaLnBrk="1" hangingPunct="1"/>
            <a:r>
              <a:rPr lang="hu-HU" altLang="hu-HU" dirty="0"/>
              <a:t>véletlen (előjel és nagyság előre nem határozható meg, hőmérséklet ingadozás, mérőnyomás, rezgések, páratartalom, elektromos zavar, …)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C68E9349-C2B1-47D3-9101-9CDA56DCC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8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5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Mérési hibák eredete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981200"/>
            <a:ext cx="8748464" cy="4400128"/>
          </a:xfrm>
        </p:spPr>
        <p:txBody>
          <a:bodyPr/>
          <a:lstStyle/>
          <a:p>
            <a:pPr lvl="2" eaLnBrk="1" hangingPunct="1"/>
            <a:r>
              <a:rPr lang="hu-HU" altLang="hu-HU" dirty="0"/>
              <a:t>Szubjektív hiba</a:t>
            </a:r>
          </a:p>
          <a:p>
            <a:pPr lvl="3" eaLnBrk="1" hangingPunct="1"/>
            <a:r>
              <a:rPr lang="hu-HU" altLang="hu-HU" sz="1800" dirty="0"/>
              <a:t>Látási, becslési hiba.</a:t>
            </a:r>
          </a:p>
          <a:p>
            <a:pPr lvl="3" eaLnBrk="1" hangingPunct="1"/>
            <a:r>
              <a:rPr lang="hu-HU" altLang="hu-HU" sz="1800" dirty="0"/>
              <a:t>Parallaxis (rálátási) hiba kiküszöbölés, csökkentés tükörskálával.</a:t>
            </a:r>
          </a:p>
          <a:p>
            <a:pPr lvl="2" eaLnBrk="1" hangingPunct="1"/>
            <a:r>
              <a:rPr lang="hu-HU" altLang="hu-HU" dirty="0"/>
              <a:t>Műszerhiba</a:t>
            </a:r>
          </a:p>
          <a:p>
            <a:pPr lvl="3" eaLnBrk="1" hangingPunct="1"/>
            <a:r>
              <a:rPr lang="hu-HU" altLang="hu-HU" sz="1800" dirty="0"/>
              <a:t>Irányváltási hiba - az egyik irányból közelítve más az eredmény, mint fordítva. (Azoknál a műszereknél, ahol fogaskerék-fogasléc, vagy</a:t>
            </a:r>
            <a:br>
              <a:rPr lang="hu-HU" altLang="hu-HU" sz="1800" dirty="0"/>
            </a:br>
            <a:r>
              <a:rPr lang="hu-HU" altLang="hu-HU" sz="1800" dirty="0"/>
              <a:t>csavarmenet közbeiktatásával mérnek.)</a:t>
            </a:r>
          </a:p>
          <a:p>
            <a:pPr lvl="3" eaLnBrk="1" hangingPunct="1"/>
            <a:r>
              <a:rPr lang="hu-HU" altLang="hu-HU" sz="1800" dirty="0"/>
              <a:t>Kalibrálási hiba. (Bonyolult szerkezetű műszerek hibája, a műszer elemeinek összeszabályozásával, kalibrálásával lehet kiküszöbölni.)</a:t>
            </a:r>
          </a:p>
          <a:p>
            <a:pPr lvl="3" eaLnBrk="1" hangingPunct="1"/>
            <a:r>
              <a:rPr lang="hu-HU" altLang="hu-HU" sz="1800" dirty="0"/>
              <a:t>Variációnak nevezett hiba. (Ugyanazt a méretet ugyanazzal a mérőeszközzel mérve más értéket mérünk. Oka a mérőnyomás hatására keletkező deformáció, belső súrlódás.</a:t>
            </a:r>
          </a:p>
          <a:p>
            <a:pPr lvl="2" eaLnBrk="1" hangingPunct="1"/>
            <a:endParaRPr lang="hu-HU" altLang="hu-HU" sz="1600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14E44341-565C-4236-AB7F-B0FD1B2FE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6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Mérési hibák eredete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981200"/>
            <a:ext cx="8748464" cy="4114800"/>
          </a:xfrm>
        </p:spPr>
        <p:txBody>
          <a:bodyPr/>
          <a:lstStyle/>
          <a:p>
            <a:pPr lvl="2" eaLnBrk="1" hangingPunct="1"/>
            <a:r>
              <a:rPr lang="hu-HU" altLang="hu-HU" dirty="0"/>
              <a:t>Etalon hiba (kopás)</a:t>
            </a:r>
          </a:p>
          <a:p>
            <a:pPr lvl="2" eaLnBrk="1" hangingPunct="1"/>
            <a:r>
              <a:rPr lang="hu-HU" altLang="hu-HU" dirty="0"/>
              <a:t>Környezet okozta hibák:</a:t>
            </a:r>
          </a:p>
          <a:p>
            <a:pPr lvl="3" eaLnBrk="1" hangingPunct="1"/>
            <a:r>
              <a:rPr lang="hu-HU" altLang="hu-HU" sz="1800" dirty="0"/>
              <a:t>hőmérséklet (mérési alaphőmérséklet 20</a:t>
            </a:r>
            <a:r>
              <a:rPr lang="en-US" altLang="hu-HU" sz="1800" dirty="0">
                <a:cs typeface="Arial" panose="020B0604020202020204" pitchFamily="34" charset="0"/>
              </a:rPr>
              <a:t>º</a:t>
            </a:r>
            <a:r>
              <a:rPr lang="hu-HU" altLang="hu-HU" sz="1800" dirty="0">
                <a:cs typeface="Arial" panose="020B0604020202020204" pitchFamily="34" charset="0"/>
              </a:rPr>
              <a:t>C),</a:t>
            </a:r>
          </a:p>
          <a:p>
            <a:pPr lvl="3" eaLnBrk="1" hangingPunct="1"/>
            <a:r>
              <a:rPr lang="hu-HU" altLang="hu-HU" sz="1800" dirty="0"/>
              <a:t>légnyomás,</a:t>
            </a:r>
          </a:p>
          <a:p>
            <a:pPr lvl="3" eaLnBrk="1" hangingPunct="1"/>
            <a:r>
              <a:rPr lang="hu-HU" altLang="hu-HU" sz="1800" dirty="0"/>
              <a:t>mechanikus rezgések,</a:t>
            </a:r>
          </a:p>
          <a:p>
            <a:pPr lvl="3" eaLnBrk="1" hangingPunct="1"/>
            <a:r>
              <a:rPr lang="hu-HU" altLang="hu-HU" sz="1800" dirty="0"/>
              <a:t>mérőerő.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EB610788-C571-4351-8354-63C5FA8EA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5229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3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Hibaszámítás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2048" y="1943403"/>
            <a:ext cx="4139952" cy="4114800"/>
          </a:xfrm>
        </p:spPr>
        <p:txBody>
          <a:bodyPr/>
          <a:lstStyle/>
          <a:p>
            <a:pPr marL="0" indent="0">
              <a:buNone/>
            </a:pPr>
            <a:r>
              <a:rPr lang="hu-HU" sz="2400" dirty="0"/>
              <a:t>Tegyük fel, hogy egy x mennyiséget igen sokszor mérünk meg azonos körülmények között. A tapasztalat szerint az egyes mérésekből származó adatok egy értéktartományon belül szórnak. A tartomány közepére eső értékek gyakoribbak, mint </a:t>
            </a:r>
            <a:r>
              <a:rPr lang="hu-HU" sz="2400" dirty="0" err="1"/>
              <a:t>széleken</a:t>
            </a:r>
            <a:r>
              <a:rPr lang="hu-HU" sz="2400" dirty="0"/>
              <a:t> levők. Ez a viselkedés rendszerint jól közelíthető a Gauss-féle normáleloszlással.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5" y="1764296"/>
            <a:ext cx="4254663" cy="4473015"/>
          </a:xfrm>
          <a:prstGeom prst="rect">
            <a:avLst/>
          </a:prstGeom>
        </p:spPr>
      </p:pic>
      <p:pic>
        <p:nvPicPr>
          <p:cNvPr id="5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1C48F35-5C25-47DC-A47D-AB99FD597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680" y="60582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4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Hibaszámítás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6308" y="2014736"/>
            <a:ext cx="8026152" cy="956320"/>
          </a:xfrm>
        </p:spPr>
        <p:txBody>
          <a:bodyPr/>
          <a:lstStyle/>
          <a:p>
            <a:pPr marL="0" indent="0">
              <a:buNone/>
            </a:pPr>
            <a:r>
              <a:rPr lang="hu-HU" sz="2400" dirty="0"/>
              <a:t>A legkedvezőbb érték (átlagos érték):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/>
              <p:cNvSpPr txBox="1"/>
              <p:nvPr/>
            </p:nvSpPr>
            <p:spPr>
              <a:xfrm>
                <a:off x="431540" y="2492896"/>
                <a:ext cx="8280920" cy="1100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hu-H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hu-HU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hu-HU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groupChr>
                            <m:groupChrPr>
                              <m:chr m:val="→"/>
                              <m:pos m:val="top"/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/>
                          </m:groupChr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nary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2492896"/>
                <a:ext cx="8280920" cy="11005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zövegdoboz 5"/>
          <p:cNvSpPr txBox="1"/>
          <p:nvPr/>
        </p:nvSpPr>
        <p:spPr>
          <a:xfrm>
            <a:off x="685800" y="3933056"/>
            <a:ext cx="8026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Mérések kvadratikus középhibája (várható v. standard eltérése):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428024" y="4941168"/>
                <a:ext cx="8280920" cy="1529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hu-HU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u-HU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hu-HU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hu-H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hu-HU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hu-HU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hu-HU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hu-HU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hu-HU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hu-HU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hu-HU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hu-HU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24" y="4941168"/>
                <a:ext cx="8280920" cy="15292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29D3D5F-8F9B-4812-8291-80DE91F1B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863" y="50013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1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143000" y="1219200"/>
            <a:ext cx="711358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b="1"/>
              <a:t>Mértékegység:</a:t>
            </a:r>
            <a:endParaRPr lang="hu-HU" altLang="hu-HU" sz="24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Olyan egyezményesen elfogadott konkrét mennyiség,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amellyel a vele azonos fajtájú mennyiségek számszerűen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kifejezhetők.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219200" y="3048000"/>
            <a:ext cx="48402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b="1"/>
              <a:t>Mértékegység jele:</a:t>
            </a:r>
            <a:endParaRPr lang="hu-HU" altLang="hu-HU" sz="24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Egyezményes jel az egység jelölésére.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Pl. méter = m,  Amper = A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203325" y="4537075"/>
            <a:ext cx="62722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b="1"/>
              <a:t>Számérték:</a:t>
            </a:r>
            <a:endParaRPr lang="hu-HU" altLang="hu-HU" sz="24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A mennyiségnek a választott egységre vonatkozó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szorzótényezője.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00FA7FD-3769-4B6C-BB42-7871A3C52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572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Fotók\Utazások\Párizs2000\Páriz0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5" y="332656"/>
            <a:ext cx="9493250" cy="711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DFF9ABC-2554-4004-BFE2-C3314E24B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0379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Képek\Utazások\Külföld\Mühlbach\DSCF45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242888"/>
            <a:ext cx="3671887" cy="760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56262C0-8F3F-4755-9D68-A97579B8C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80526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102267"/>
            <a:ext cx="7772400" cy="1143000"/>
          </a:xfrm>
        </p:spPr>
        <p:txBody>
          <a:bodyPr/>
          <a:lstStyle/>
          <a:p>
            <a:r>
              <a:rPr lang="hu-HU" dirty="0"/>
              <a:t>Ősi mértékegységek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/>
          </a:bodyPr>
          <a:lstStyle/>
          <a:p>
            <a:r>
              <a:rPr lang="hu-HU" b="1" i="1" dirty="0" err="1"/>
              <a:t>Vitruvius</a:t>
            </a:r>
            <a:r>
              <a:rPr lang="hu-HU" b="1" i="1" dirty="0"/>
              <a:t>-tanulmány:</a:t>
            </a:r>
          </a:p>
          <a:p>
            <a:pPr marL="400050" lvl="2" indent="0">
              <a:buNone/>
            </a:pPr>
            <a:r>
              <a:rPr lang="hu-HU" sz="2200" dirty="0"/>
              <a:t>Leonardo da Vinci készített egy vázlatot először melyben az emberi test méretarányait tanulmányozza,  1490 körül készült tükörírással.</a:t>
            </a:r>
          </a:p>
          <a:p>
            <a:pPr marL="400050" lvl="2" indent="0">
              <a:buNone/>
            </a:pPr>
            <a:r>
              <a:rPr lang="hu-HU" sz="2200" dirty="0"/>
              <a:t>A velencei</a:t>
            </a:r>
            <a:r>
              <a:rPr lang="hu-HU" sz="2200" i="1" dirty="0"/>
              <a:t> </a:t>
            </a:r>
            <a:r>
              <a:rPr lang="hu-HU" sz="2200" i="1" dirty="0" err="1"/>
              <a:t>Gallerie</a:t>
            </a:r>
            <a:r>
              <a:rPr lang="hu-HU" sz="2200" i="1" dirty="0"/>
              <a:t> </a:t>
            </a:r>
            <a:r>
              <a:rPr lang="hu-HU" sz="2200" i="1" dirty="0" err="1"/>
              <a:t>dell'Accademia</a:t>
            </a:r>
            <a:r>
              <a:rPr lang="hu-HU" sz="2200" i="1" dirty="0"/>
              <a:t> </a:t>
            </a:r>
            <a:r>
              <a:rPr lang="hu-HU" sz="2200" dirty="0"/>
              <a:t>képtárában található. 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956698"/>
            <a:ext cx="2544284" cy="381642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36969"/>
            <a:ext cx="4042792" cy="36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38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1143000"/>
          </a:xfrm>
        </p:spPr>
        <p:txBody>
          <a:bodyPr/>
          <a:lstStyle/>
          <a:p>
            <a:r>
              <a:rPr lang="hu-HU" dirty="0"/>
              <a:t>Ősi mértékegységek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686800" cy="5400600"/>
          </a:xfrm>
        </p:spPr>
        <p:txBody>
          <a:bodyPr>
            <a:normAutofit/>
          </a:bodyPr>
          <a:lstStyle/>
          <a:p>
            <a:r>
              <a:rPr lang="hu-HU" b="1" i="1" dirty="0" err="1"/>
              <a:t>Vitruvius-tanulmányáltal</a:t>
            </a:r>
            <a:r>
              <a:rPr lang="hu-HU" b="1" i="1" dirty="0"/>
              <a:t> meghatározott méretek:</a:t>
            </a:r>
          </a:p>
          <a:p>
            <a:pPr marL="450850" lvl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695575" algn="l"/>
                <a:tab pos="4667250" algn="l"/>
              </a:tabLst>
            </a:pPr>
            <a:r>
              <a:rPr lang="hu-HU" sz="2200" dirty="0"/>
              <a:t>Ujj</a:t>
            </a:r>
          </a:p>
          <a:p>
            <a:pPr marL="450850" lvl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695575" algn="l"/>
                <a:tab pos="4667250" algn="l"/>
              </a:tabLst>
            </a:pPr>
            <a:r>
              <a:rPr lang="hu-HU" sz="2200" dirty="0"/>
              <a:t>Tenyér	= 4 ujj	- hüvelykujj nélkül</a:t>
            </a:r>
          </a:p>
          <a:p>
            <a:pPr marL="450850" lvl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695575" algn="l"/>
                <a:tab pos="4667250" algn="l"/>
              </a:tabLst>
            </a:pPr>
            <a:r>
              <a:rPr lang="hu-HU" sz="2200" dirty="0"/>
              <a:t>Arasz		- kiterjesztett kis- és hüvelyujj</a:t>
            </a:r>
          </a:p>
          <a:p>
            <a:pPr marL="450850" lvl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695575" algn="l"/>
                <a:tab pos="4667250" algn="l"/>
              </a:tabLst>
            </a:pPr>
            <a:r>
              <a:rPr lang="hu-HU" sz="2200" dirty="0"/>
              <a:t>Láb	= 4 tenyér	- lábfej</a:t>
            </a:r>
          </a:p>
          <a:p>
            <a:pPr marL="450850" lvl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695575" algn="l"/>
                <a:tab pos="4667250" algn="l"/>
              </a:tabLst>
            </a:pPr>
            <a:r>
              <a:rPr lang="hu-HU" sz="2200" dirty="0"/>
              <a:t>Könyök	= 6 tenyér	- alkar</a:t>
            </a:r>
          </a:p>
          <a:p>
            <a:pPr marL="450850" lvl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695575" algn="l"/>
                <a:tab pos="4667250" algn="l"/>
              </a:tabLst>
            </a:pPr>
            <a:r>
              <a:rPr lang="hu-HU" sz="2200" dirty="0"/>
              <a:t>Rőf		- kinyújtott kar</a:t>
            </a:r>
          </a:p>
          <a:p>
            <a:pPr marL="450850" lvl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695575" algn="l"/>
                <a:tab pos="4667250" algn="l"/>
              </a:tabLst>
            </a:pPr>
            <a:r>
              <a:rPr lang="hu-HU" sz="2200" dirty="0" err="1"/>
              <a:t>Ől</a:t>
            </a:r>
            <a:r>
              <a:rPr lang="hu-HU" sz="2200" dirty="0"/>
              <a:t>		- két kiterjesztett kar között</a:t>
            </a:r>
          </a:p>
          <a:p>
            <a:pPr marL="450850" lvl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695575" algn="l"/>
                <a:tab pos="4667250" algn="l"/>
              </a:tabLst>
            </a:pPr>
            <a:endParaRPr lang="hu-HU" sz="2200" dirty="0"/>
          </a:p>
          <a:p>
            <a:pPr marL="450850" lvl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695575" algn="l"/>
                <a:tab pos="4667250" algn="l"/>
              </a:tabLst>
            </a:pPr>
            <a:r>
              <a:rPr lang="hu-HU" sz="2200" dirty="0"/>
              <a:t>Ember magasság	= 4 könyök = 1 rőf = 24 tenyér</a:t>
            </a:r>
          </a:p>
          <a:p>
            <a:pPr marL="450850" lvl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695575" algn="l"/>
                <a:tab pos="4667250" algn="l"/>
              </a:tabLst>
            </a:pPr>
            <a:r>
              <a:rPr lang="hu-HU" sz="2200" dirty="0" err="1"/>
              <a:t>Stb</a:t>
            </a:r>
            <a:r>
              <a:rPr lang="hu-HU" sz="2200" dirty="0"/>
              <a:t>…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DCA9259-8D9C-492C-8222-D826C12B3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607009"/>
            <a:ext cx="2883257" cy="218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58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84893"/>
            <a:ext cx="7772400" cy="1143000"/>
          </a:xfrm>
        </p:spPr>
        <p:txBody>
          <a:bodyPr>
            <a:noAutofit/>
          </a:bodyPr>
          <a:lstStyle/>
          <a:p>
            <a:r>
              <a:rPr lang="hu-HU" sz="2400" dirty="0"/>
              <a:t>Az etalon méter a párizsi </a:t>
            </a:r>
            <a:r>
              <a:rPr lang="hu-HU" sz="2400" i="1" dirty="0" err="1"/>
              <a:t>place</a:t>
            </a:r>
            <a:r>
              <a:rPr lang="hu-HU" sz="2400" i="1" dirty="0"/>
              <a:t> </a:t>
            </a:r>
            <a:r>
              <a:rPr lang="hu-HU" sz="2400" i="1" dirty="0" err="1"/>
              <a:t>Vendôme</a:t>
            </a:r>
            <a:r>
              <a:rPr lang="hu-HU" sz="2400" dirty="0"/>
              <a:t> egyik</a:t>
            </a:r>
            <a:br>
              <a:rPr lang="hu-HU" sz="2400" dirty="0"/>
            </a:br>
            <a:r>
              <a:rPr lang="hu-HU" sz="2400" dirty="0"/>
              <a:t>(az Igazságügyi Minisztérium) épületén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8"/>
          <a:stretch/>
        </p:blipFill>
        <p:spPr>
          <a:xfrm>
            <a:off x="457200" y="1196752"/>
            <a:ext cx="8229600" cy="5328592"/>
          </a:xfrm>
        </p:spPr>
      </p:pic>
    </p:spTree>
    <p:extLst>
      <p:ext uri="{BB962C8B-B14F-4D97-AF65-F5344CB8AC3E}">
        <p14:creationId xmlns:p14="http://schemas.microsoft.com/office/powerpoint/2010/main" val="3386897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914400" y="1828800"/>
            <a:ext cx="76962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b="1"/>
              <a:t>Alapegységek:</a:t>
            </a:r>
            <a:endParaRPr lang="hu-HU" altLang="hu-HU" sz="24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olyan mértékegységek, amelyeknek nagyságát egymástól</a:t>
            </a:r>
            <a:br>
              <a:rPr lang="hu-HU" altLang="hu-HU" sz="2400"/>
            </a:br>
            <a:r>
              <a:rPr lang="hu-HU" altLang="hu-HU" sz="2400"/>
              <a:t>függetlenül állapítják meg.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24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 b="1"/>
              <a:t>Származtatott egységek:</a:t>
            </a:r>
            <a:endParaRPr lang="hu-HU" altLang="hu-HU" sz="240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nem  függetlenek, hanem az alapegységekből származtatottak</a:t>
            </a:r>
            <a:br>
              <a:rPr lang="hu-HU" altLang="hu-HU" sz="2400"/>
            </a:br>
            <a:r>
              <a:rPr lang="hu-HU" altLang="hu-HU" sz="2400"/>
              <a:t>olyan fizikai vagy geometriai törvények szerint, amelyek </a:t>
            </a:r>
            <a:br>
              <a:rPr lang="hu-HU" altLang="hu-HU" sz="2400"/>
            </a:br>
            <a:r>
              <a:rPr lang="hu-HU" altLang="hu-HU" sz="2400"/>
              <a:t>formulái az ismeretlen egységű mennyiséget csupa ismert</a:t>
            </a:r>
            <a:br>
              <a:rPr lang="hu-HU" altLang="hu-HU" sz="2400"/>
            </a:br>
            <a:r>
              <a:rPr lang="hu-HU" altLang="hu-HU" sz="2400"/>
              <a:t>egységűvel fejezik ki.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EB9B51F-11D6-4885-A9EC-55BC4E9CE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100" y="55892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CF8F805C1D6A5478B36683A50CE7AB8" ma:contentTypeVersion="13" ma:contentTypeDescription="Új dokumentum létrehozása." ma:contentTypeScope="" ma:versionID="77802412cd156a23830780315a95921b">
  <xsd:schema xmlns:xsd="http://www.w3.org/2001/XMLSchema" xmlns:xs="http://www.w3.org/2001/XMLSchema" xmlns:p="http://schemas.microsoft.com/office/2006/metadata/properties" xmlns:ns3="6f672a67-c74a-4604-b5b0-48055caee5a3" xmlns:ns4="b42fc05a-7d00-4a67-a182-e734d3c3d69b" targetNamespace="http://schemas.microsoft.com/office/2006/metadata/properties" ma:root="true" ma:fieldsID="5610b7b881fb79a4ac4282ad30603db4" ns3:_="" ns4:_="">
    <xsd:import namespace="6f672a67-c74a-4604-b5b0-48055caee5a3"/>
    <xsd:import namespace="b42fc05a-7d00-4a67-a182-e734d3c3d69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672a67-c74a-4604-b5b0-48055caee5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2fc05a-7d00-4a67-a182-e734d3c3d69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Megosztási tipp kivonat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717CA1-5A03-4606-816E-0631BCEAE1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672a67-c74a-4604-b5b0-48055caee5a3"/>
    <ds:schemaRef ds:uri="b42fc05a-7d00-4a67-a182-e734d3c3d6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FF435D-D744-49F8-B6AD-1BDE1D9779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025797-095E-40AF-AEFA-A253D87F3896}">
  <ds:schemaRefs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6f672a67-c74a-4604-b5b0-48055caee5a3"/>
    <ds:schemaRef ds:uri="http://www.w3.org/XML/1998/namespace"/>
    <ds:schemaRef ds:uri="http://purl.org/dc/elements/1.1/"/>
    <ds:schemaRef ds:uri="http://schemas.openxmlformats.org/package/2006/metadata/core-properties"/>
    <ds:schemaRef ds:uri="b42fc05a-7d00-4a67-a182-e734d3c3d69b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890</Words>
  <Application>Microsoft Office PowerPoint</Application>
  <PresentationFormat>Diavetítés a képernyőre (4:3 oldalarány)</PresentationFormat>
  <Paragraphs>175</Paragraphs>
  <Slides>28</Slides>
  <Notes>6</Notes>
  <HiddenSlides>0</HiddenSlides>
  <MMClips>24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6" baseType="lpstr">
      <vt:lpstr>Arial</vt:lpstr>
      <vt:lpstr>Cambria</vt:lpstr>
      <vt:lpstr>Cambria Math</vt:lpstr>
      <vt:lpstr>Garamond</vt:lpstr>
      <vt:lpstr>Symbol</vt:lpstr>
      <vt:lpstr>Times New Roman</vt:lpstr>
      <vt:lpstr>Alapértelmezett terv</vt:lpstr>
      <vt:lpstr>Dokumentum</vt:lpstr>
      <vt:lpstr>Méréstechnika</vt:lpstr>
      <vt:lpstr>PowerPoint-bemutató</vt:lpstr>
      <vt:lpstr>PowerPoint-bemutató</vt:lpstr>
      <vt:lpstr>PowerPoint-bemutató</vt:lpstr>
      <vt:lpstr>PowerPoint-bemutató</vt:lpstr>
      <vt:lpstr>Ősi mértékegységek</vt:lpstr>
      <vt:lpstr>Ősi mértékegységek</vt:lpstr>
      <vt:lpstr>Az etalon méter a párizsi place Vendôme egyik (az Igazságügyi Minisztérium) épületén</vt:lpstr>
      <vt:lpstr>PowerPoint-bemutató</vt:lpstr>
      <vt:lpstr>PowerPoint-bemutató</vt:lpstr>
      <vt:lpstr>SI-egységek (Système International (d’Unités))</vt:lpstr>
      <vt:lpstr>SI-egységek (Système International (d’Unités))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Mérési hiba</vt:lpstr>
      <vt:lpstr>Mérési hibák jellege</vt:lpstr>
      <vt:lpstr>Mérési hibák eredete</vt:lpstr>
      <vt:lpstr>Mérési hibák eredete</vt:lpstr>
      <vt:lpstr>Hibaszámítás</vt:lpstr>
      <vt:lpstr>Hibaszámítás</vt:lpstr>
    </vt:vector>
  </TitlesOfParts>
  <Company>MiniComp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Méréstechnika</dc:title>
  <dc:creator>Baumann Mihály</dc:creator>
  <cp:lastModifiedBy>Baumann Mihály</cp:lastModifiedBy>
  <cp:revision>22</cp:revision>
  <dcterms:created xsi:type="dcterms:W3CDTF">1999-09-06T04:10:27Z</dcterms:created>
  <dcterms:modified xsi:type="dcterms:W3CDTF">2020-09-19T09:06:54Z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0x0101000CF8F805C1D6A5478B36683A50CE7AB8</vt:lpwstr>
  </property>
</Properties>
</file>