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2" r:id="rId16"/>
    <p:sldId id="283" r:id="rId17"/>
    <p:sldId id="268" r:id="rId18"/>
    <p:sldId id="270" r:id="rId19"/>
    <p:sldId id="275" r:id="rId20"/>
    <p:sldId id="271" r:id="rId21"/>
    <p:sldId id="272" r:id="rId22"/>
    <p:sldId id="273" r:id="rId23"/>
    <p:sldId id="284" r:id="rId24"/>
    <p:sldId id="278" r:id="rId25"/>
    <p:sldId id="277" r:id="rId26"/>
    <p:sldId id="276" r:id="rId2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6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86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ann Mihály" userId="d2393b84-f413-40ae-b26e-26a45160993e" providerId="ADAL" clId="{2F94849C-93D5-4115-A5E2-578B6050C791}"/>
    <pc:docChg chg="undo custSel addSld delSld modSld sldOrd">
      <pc:chgData name="Baumann Mihály" userId="d2393b84-f413-40ae-b26e-26a45160993e" providerId="ADAL" clId="{2F94849C-93D5-4115-A5E2-578B6050C791}" dt="2020-09-13T19:49:51.372" v="136" actId="1076"/>
      <pc:docMkLst>
        <pc:docMk/>
      </pc:docMkLst>
      <pc:sldChg chg="modSp mod">
        <pc:chgData name="Baumann Mihály" userId="d2393b84-f413-40ae-b26e-26a45160993e" providerId="ADAL" clId="{2F94849C-93D5-4115-A5E2-578B6050C791}" dt="2020-09-13T18:49:50.918" v="97" actId="1076"/>
        <pc:sldMkLst>
          <pc:docMk/>
          <pc:sldMk cId="0" sldId="258"/>
        </pc:sldMkLst>
        <pc:picChg chg="mod">
          <ac:chgData name="Baumann Mihály" userId="d2393b84-f413-40ae-b26e-26a45160993e" providerId="ADAL" clId="{2F94849C-93D5-4115-A5E2-578B6050C791}" dt="2020-09-13T18:49:50.918" v="97" actId="1076"/>
          <ac:picMkLst>
            <pc:docMk/>
            <pc:sldMk cId="0" sldId="258"/>
            <ac:picMk id="2" creationId="{BE0DA1A0-9DE6-4D63-99F4-1BA25430EA64}"/>
          </ac:picMkLst>
        </pc:picChg>
      </pc:sldChg>
      <pc:sldChg chg="modSp mod">
        <pc:chgData name="Baumann Mihály" userId="d2393b84-f413-40ae-b26e-26a45160993e" providerId="ADAL" clId="{2F94849C-93D5-4115-A5E2-578B6050C791}" dt="2020-09-13T18:52:40.524" v="98" actId="1076"/>
        <pc:sldMkLst>
          <pc:docMk/>
          <pc:sldMk cId="0" sldId="259"/>
        </pc:sldMkLst>
        <pc:spChg chg="mod">
          <ac:chgData name="Baumann Mihály" userId="d2393b84-f413-40ae-b26e-26a45160993e" providerId="ADAL" clId="{2F94849C-93D5-4115-A5E2-578B6050C791}" dt="2020-09-13T18:30:45.013" v="81" actId="15"/>
          <ac:spMkLst>
            <pc:docMk/>
            <pc:sldMk cId="0" sldId="259"/>
            <ac:spMk id="9219" creationId="{041E7614-CD0D-4DED-8DF6-A6E345D2302C}"/>
          </ac:spMkLst>
        </pc:spChg>
        <pc:picChg chg="mod">
          <ac:chgData name="Baumann Mihály" userId="d2393b84-f413-40ae-b26e-26a45160993e" providerId="ADAL" clId="{2F94849C-93D5-4115-A5E2-578B6050C791}" dt="2020-09-13T18:52:40.524" v="98" actId="1076"/>
          <ac:picMkLst>
            <pc:docMk/>
            <pc:sldMk cId="0" sldId="259"/>
            <ac:picMk id="2" creationId="{0DB6B070-E408-42AD-BF77-2FA99567F2B6}"/>
          </ac:picMkLst>
        </pc:picChg>
      </pc:sldChg>
      <pc:sldChg chg="modSp mod">
        <pc:chgData name="Baumann Mihály" userId="d2393b84-f413-40ae-b26e-26a45160993e" providerId="ADAL" clId="{2F94849C-93D5-4115-A5E2-578B6050C791}" dt="2020-09-13T18:54:21.052" v="99" actId="1076"/>
        <pc:sldMkLst>
          <pc:docMk/>
          <pc:sldMk cId="0" sldId="260"/>
        </pc:sldMkLst>
        <pc:spChg chg="mod">
          <ac:chgData name="Baumann Mihály" userId="d2393b84-f413-40ae-b26e-26a45160993e" providerId="ADAL" clId="{2F94849C-93D5-4115-A5E2-578B6050C791}" dt="2020-09-13T18:31:50.957" v="85" actId="20577"/>
          <ac:spMkLst>
            <pc:docMk/>
            <pc:sldMk cId="0" sldId="260"/>
            <ac:spMk id="10243" creationId="{96CCF0A9-3749-4F21-A02D-17BD3F5262AD}"/>
          </ac:spMkLst>
        </pc:spChg>
        <pc:picChg chg="mod">
          <ac:chgData name="Baumann Mihály" userId="d2393b84-f413-40ae-b26e-26a45160993e" providerId="ADAL" clId="{2F94849C-93D5-4115-A5E2-578B6050C791}" dt="2020-09-13T18:54:21.052" v="99" actId="1076"/>
          <ac:picMkLst>
            <pc:docMk/>
            <pc:sldMk cId="0" sldId="260"/>
            <ac:picMk id="2" creationId="{EEE70E87-7FC8-43A3-8E28-7582D6BD7DB8}"/>
          </ac:picMkLst>
        </pc:picChg>
      </pc:sldChg>
      <pc:sldChg chg="modSp mod">
        <pc:chgData name="Baumann Mihály" userId="d2393b84-f413-40ae-b26e-26a45160993e" providerId="ADAL" clId="{2F94849C-93D5-4115-A5E2-578B6050C791}" dt="2020-09-13T18:57:07.032" v="100" actId="1076"/>
        <pc:sldMkLst>
          <pc:docMk/>
          <pc:sldMk cId="0" sldId="261"/>
        </pc:sldMkLst>
        <pc:spChg chg="mod">
          <ac:chgData name="Baumann Mihály" userId="d2393b84-f413-40ae-b26e-26a45160993e" providerId="ADAL" clId="{2F94849C-93D5-4115-A5E2-578B6050C791}" dt="2020-09-13T18:33:12.496" v="96" actId="20577"/>
          <ac:spMkLst>
            <pc:docMk/>
            <pc:sldMk cId="0" sldId="261"/>
            <ac:spMk id="11268" creationId="{DB8DA28E-0C01-479E-B522-8A530B236DAF}"/>
          </ac:spMkLst>
        </pc:spChg>
        <pc:picChg chg="mod">
          <ac:chgData name="Baumann Mihály" userId="d2393b84-f413-40ae-b26e-26a45160993e" providerId="ADAL" clId="{2F94849C-93D5-4115-A5E2-578B6050C791}" dt="2020-09-13T18:57:07.032" v="100" actId="1076"/>
          <ac:picMkLst>
            <pc:docMk/>
            <pc:sldMk cId="0" sldId="261"/>
            <ac:picMk id="2" creationId="{7B9FAFFE-3A63-410B-A6E4-957EE65AAE04}"/>
          </ac:picMkLst>
        </pc:picChg>
      </pc:sldChg>
      <pc:sldChg chg="modSp mod">
        <pc:chgData name="Baumann Mihály" userId="d2393b84-f413-40ae-b26e-26a45160993e" providerId="ADAL" clId="{2F94849C-93D5-4115-A5E2-578B6050C791}" dt="2020-09-13T18:58:17.409" v="101" actId="1076"/>
        <pc:sldMkLst>
          <pc:docMk/>
          <pc:sldMk cId="0" sldId="262"/>
        </pc:sldMkLst>
        <pc:picChg chg="mod">
          <ac:chgData name="Baumann Mihály" userId="d2393b84-f413-40ae-b26e-26a45160993e" providerId="ADAL" clId="{2F94849C-93D5-4115-A5E2-578B6050C791}" dt="2020-09-13T18:58:17.409" v="101" actId="1076"/>
          <ac:picMkLst>
            <pc:docMk/>
            <pc:sldMk cId="0" sldId="262"/>
            <ac:picMk id="2" creationId="{175B08C6-03BF-4D43-AFE3-113D7371CC22}"/>
          </ac:picMkLst>
        </pc:picChg>
      </pc:sldChg>
      <pc:sldChg chg="modSp mod">
        <pc:chgData name="Baumann Mihály" userId="d2393b84-f413-40ae-b26e-26a45160993e" providerId="ADAL" clId="{2F94849C-93D5-4115-A5E2-578B6050C791}" dt="2020-09-13T18:58:58.846" v="102" actId="1076"/>
        <pc:sldMkLst>
          <pc:docMk/>
          <pc:sldMk cId="0" sldId="263"/>
        </pc:sldMkLst>
        <pc:picChg chg="mod">
          <ac:chgData name="Baumann Mihály" userId="d2393b84-f413-40ae-b26e-26a45160993e" providerId="ADAL" clId="{2F94849C-93D5-4115-A5E2-578B6050C791}" dt="2020-09-13T18:58:58.846" v="102" actId="1076"/>
          <ac:picMkLst>
            <pc:docMk/>
            <pc:sldMk cId="0" sldId="263"/>
            <ac:picMk id="2" creationId="{A95C7234-FF35-4197-9C78-26B5A5FF50D1}"/>
          </ac:picMkLst>
        </pc:picChg>
      </pc:sldChg>
      <pc:sldChg chg="modSp mod">
        <pc:chgData name="Baumann Mihály" userId="d2393b84-f413-40ae-b26e-26a45160993e" providerId="ADAL" clId="{2F94849C-93D5-4115-A5E2-578B6050C791}" dt="2020-09-13T19:00:06.369" v="103" actId="1076"/>
        <pc:sldMkLst>
          <pc:docMk/>
          <pc:sldMk cId="0" sldId="264"/>
        </pc:sldMkLst>
        <pc:picChg chg="mod">
          <ac:chgData name="Baumann Mihály" userId="d2393b84-f413-40ae-b26e-26a45160993e" providerId="ADAL" clId="{2F94849C-93D5-4115-A5E2-578B6050C791}" dt="2020-09-13T19:00:06.369" v="103" actId="1076"/>
          <ac:picMkLst>
            <pc:docMk/>
            <pc:sldMk cId="0" sldId="264"/>
            <ac:picMk id="2" creationId="{34DA7DA5-F644-4C2B-9BE3-C76653D03413}"/>
          </ac:picMkLst>
        </pc:picChg>
      </pc:sldChg>
      <pc:sldChg chg="addSp modSp mod">
        <pc:chgData name="Baumann Mihály" userId="d2393b84-f413-40ae-b26e-26a45160993e" providerId="ADAL" clId="{2F94849C-93D5-4115-A5E2-578B6050C791}" dt="2020-09-13T19:01:33.733" v="104" actId="1076"/>
        <pc:sldMkLst>
          <pc:docMk/>
          <pc:sldMk cId="0" sldId="265"/>
        </pc:sldMkLst>
        <pc:spChg chg="add">
          <ac:chgData name="Baumann Mihály" userId="d2393b84-f413-40ae-b26e-26a45160993e" providerId="ADAL" clId="{2F94849C-93D5-4115-A5E2-578B6050C791}" dt="2020-09-13T17:52:58.792" v="31" actId="22"/>
          <ac:spMkLst>
            <pc:docMk/>
            <pc:sldMk cId="0" sldId="265"/>
            <ac:spMk id="2" creationId="{F88F5E11-2AEE-4D4D-A504-A961F3081045}"/>
          </ac:spMkLst>
        </pc:spChg>
        <pc:picChg chg="mod">
          <ac:chgData name="Baumann Mihály" userId="d2393b84-f413-40ae-b26e-26a45160993e" providerId="ADAL" clId="{2F94849C-93D5-4115-A5E2-578B6050C791}" dt="2020-09-13T19:01:33.733" v="104" actId="1076"/>
          <ac:picMkLst>
            <pc:docMk/>
            <pc:sldMk cId="0" sldId="265"/>
            <ac:picMk id="6" creationId="{8C6AFD08-DB17-42A6-9C20-5AD3989CDD61}"/>
          </ac:picMkLst>
        </pc:picChg>
      </pc:sldChg>
      <pc:sldChg chg="modSp mod">
        <pc:chgData name="Baumann Mihály" userId="d2393b84-f413-40ae-b26e-26a45160993e" providerId="ADAL" clId="{2F94849C-93D5-4115-A5E2-578B6050C791}" dt="2020-09-13T19:03:52.520" v="105" actId="1076"/>
        <pc:sldMkLst>
          <pc:docMk/>
          <pc:sldMk cId="0" sldId="266"/>
        </pc:sldMkLst>
        <pc:picChg chg="mod">
          <ac:chgData name="Baumann Mihály" userId="d2393b84-f413-40ae-b26e-26a45160993e" providerId="ADAL" clId="{2F94849C-93D5-4115-A5E2-578B6050C791}" dt="2020-09-13T19:03:52.520" v="105" actId="1076"/>
          <ac:picMkLst>
            <pc:docMk/>
            <pc:sldMk cId="0" sldId="266"/>
            <ac:picMk id="2" creationId="{30EB3FAF-8BF5-4C1A-A98B-827F0E978EB3}"/>
          </ac:picMkLst>
        </pc:picChg>
      </pc:sldChg>
      <pc:sldChg chg="modSp mod">
        <pc:chgData name="Baumann Mihály" userId="d2393b84-f413-40ae-b26e-26a45160993e" providerId="ADAL" clId="{2F94849C-93D5-4115-A5E2-578B6050C791}" dt="2020-09-13T19:08:52.640" v="106" actId="1076"/>
        <pc:sldMkLst>
          <pc:docMk/>
          <pc:sldMk cId="0" sldId="267"/>
        </pc:sldMkLst>
        <pc:picChg chg="mod">
          <ac:chgData name="Baumann Mihály" userId="d2393b84-f413-40ae-b26e-26a45160993e" providerId="ADAL" clId="{2F94849C-93D5-4115-A5E2-578B6050C791}" dt="2020-09-13T19:08:52.640" v="106" actId="1076"/>
          <ac:picMkLst>
            <pc:docMk/>
            <pc:sldMk cId="0" sldId="267"/>
            <ac:picMk id="2" creationId="{3A7E7D36-3708-4404-A52A-8B1904AB89CE}"/>
          </ac:picMkLst>
        </pc:picChg>
      </pc:sldChg>
      <pc:sldChg chg="addSp modSp mod">
        <pc:chgData name="Baumann Mihály" userId="d2393b84-f413-40ae-b26e-26a45160993e" providerId="ADAL" clId="{2F94849C-93D5-4115-A5E2-578B6050C791}" dt="2020-09-13T19:16:11.981" v="111" actId="1076"/>
        <pc:sldMkLst>
          <pc:docMk/>
          <pc:sldMk cId="0" sldId="268"/>
        </pc:sldMkLst>
        <pc:spChg chg="mod">
          <ac:chgData name="Baumann Mihály" userId="d2393b84-f413-40ae-b26e-26a45160993e" providerId="ADAL" clId="{2F94849C-93D5-4115-A5E2-578B6050C791}" dt="2020-09-13T17:37:48.989" v="11" actId="1076"/>
          <ac:spMkLst>
            <pc:docMk/>
            <pc:sldMk cId="0" sldId="268"/>
            <ac:spMk id="20484" creationId="{3E2AD99F-640F-4AFF-8CEF-C0C8B66B3ADC}"/>
          </ac:spMkLst>
        </pc:spChg>
        <pc:picChg chg="add mod">
          <ac:chgData name="Baumann Mihály" userId="d2393b84-f413-40ae-b26e-26a45160993e" providerId="ADAL" clId="{2F94849C-93D5-4115-A5E2-578B6050C791}" dt="2020-09-13T17:37:28.718" v="7" actId="1076"/>
          <ac:picMkLst>
            <pc:docMk/>
            <pc:sldMk cId="0" sldId="268"/>
            <ac:picMk id="2" creationId="{A39A0341-AC45-471A-A4A6-8CAFAC9902FE}"/>
          </ac:picMkLst>
        </pc:picChg>
        <pc:picChg chg="add mod">
          <ac:chgData name="Baumann Mihály" userId="d2393b84-f413-40ae-b26e-26a45160993e" providerId="ADAL" clId="{2F94849C-93D5-4115-A5E2-578B6050C791}" dt="2020-09-13T17:37:44.641" v="10" actId="1076"/>
          <ac:picMkLst>
            <pc:docMk/>
            <pc:sldMk cId="0" sldId="268"/>
            <ac:picMk id="3" creationId="{589A8A75-E6EC-4E6F-BA9A-E0547C656348}"/>
          </ac:picMkLst>
        </pc:picChg>
        <pc:picChg chg="mod">
          <ac:chgData name="Baumann Mihály" userId="d2393b84-f413-40ae-b26e-26a45160993e" providerId="ADAL" clId="{2F94849C-93D5-4115-A5E2-578B6050C791}" dt="2020-09-13T19:16:11.981" v="111" actId="1076"/>
          <ac:picMkLst>
            <pc:docMk/>
            <pc:sldMk cId="0" sldId="268"/>
            <ac:picMk id="4" creationId="{3AF027D2-BE6F-4636-90E3-913AA12EDECE}"/>
          </ac:picMkLst>
        </pc:picChg>
        <pc:picChg chg="mod">
          <ac:chgData name="Baumann Mihály" userId="d2393b84-f413-40ae-b26e-26a45160993e" providerId="ADAL" clId="{2F94849C-93D5-4115-A5E2-578B6050C791}" dt="2020-09-13T17:37:16.050" v="5" actId="1076"/>
          <ac:picMkLst>
            <pc:docMk/>
            <pc:sldMk cId="0" sldId="268"/>
            <ac:picMk id="20483" creationId="{897BA458-E31A-4BD8-B0C7-13639CF5B7AC}"/>
          </ac:picMkLst>
        </pc:picChg>
      </pc:sldChg>
      <pc:sldChg chg="modSp del">
        <pc:chgData name="Baumann Mihály" userId="d2393b84-f413-40ae-b26e-26a45160993e" providerId="ADAL" clId="{2F94849C-93D5-4115-A5E2-578B6050C791}" dt="2020-09-13T17:52:14.946" v="30" actId="47"/>
        <pc:sldMkLst>
          <pc:docMk/>
          <pc:sldMk cId="0" sldId="269"/>
        </pc:sldMkLst>
        <pc:picChg chg="mod">
          <ac:chgData name="Baumann Mihály" userId="d2393b84-f413-40ae-b26e-26a45160993e" providerId="ADAL" clId="{2F94849C-93D5-4115-A5E2-578B6050C791}" dt="2020-09-13T17:39:47.467" v="22" actId="1076"/>
          <ac:picMkLst>
            <pc:docMk/>
            <pc:sldMk cId="0" sldId="269"/>
            <ac:picMk id="21508" creationId="{FD3119AB-0473-49BC-9340-E46CDECC5201}"/>
          </ac:picMkLst>
        </pc:picChg>
        <pc:picChg chg="mod">
          <ac:chgData name="Baumann Mihály" userId="d2393b84-f413-40ae-b26e-26a45160993e" providerId="ADAL" clId="{2F94849C-93D5-4115-A5E2-578B6050C791}" dt="2020-09-13T17:39:43.043" v="21" actId="1076"/>
          <ac:picMkLst>
            <pc:docMk/>
            <pc:sldMk cId="0" sldId="269"/>
            <ac:picMk id="21509" creationId="{3BBF5E6C-4BD5-4B2D-BF6A-18316C6E88C7}"/>
          </ac:picMkLst>
        </pc:picChg>
      </pc:sldChg>
      <pc:sldChg chg="modSp mod">
        <pc:chgData name="Baumann Mihály" userId="d2393b84-f413-40ae-b26e-26a45160993e" providerId="ADAL" clId="{2F94849C-93D5-4115-A5E2-578B6050C791}" dt="2020-09-13T19:17:16.028" v="112" actId="1076"/>
        <pc:sldMkLst>
          <pc:docMk/>
          <pc:sldMk cId="0" sldId="270"/>
        </pc:sldMkLst>
        <pc:picChg chg="mod">
          <ac:chgData name="Baumann Mihály" userId="d2393b84-f413-40ae-b26e-26a45160993e" providerId="ADAL" clId="{2F94849C-93D5-4115-A5E2-578B6050C791}" dt="2020-09-13T19:17:16.028" v="112" actId="1076"/>
          <ac:picMkLst>
            <pc:docMk/>
            <pc:sldMk cId="0" sldId="270"/>
            <ac:picMk id="2" creationId="{62769B1C-ED12-428F-8B2C-2F0B64E0DF80}"/>
          </ac:picMkLst>
        </pc:picChg>
      </pc:sldChg>
      <pc:sldChg chg="modSp mod">
        <pc:chgData name="Baumann Mihály" userId="d2393b84-f413-40ae-b26e-26a45160993e" providerId="ADAL" clId="{2F94849C-93D5-4115-A5E2-578B6050C791}" dt="2020-09-13T19:30:45.109" v="114" actId="1076"/>
        <pc:sldMkLst>
          <pc:docMk/>
          <pc:sldMk cId="0" sldId="271"/>
        </pc:sldMkLst>
        <pc:picChg chg="mod">
          <ac:chgData name="Baumann Mihály" userId="d2393b84-f413-40ae-b26e-26a45160993e" providerId="ADAL" clId="{2F94849C-93D5-4115-A5E2-578B6050C791}" dt="2020-09-13T19:30:45.109" v="114" actId="1076"/>
          <ac:picMkLst>
            <pc:docMk/>
            <pc:sldMk cId="0" sldId="271"/>
            <ac:picMk id="2" creationId="{C2037F6E-B785-4152-954A-6254C0A069AB}"/>
          </ac:picMkLst>
        </pc:picChg>
      </pc:sldChg>
      <pc:sldChg chg="modSp mod">
        <pc:chgData name="Baumann Mihály" userId="d2393b84-f413-40ae-b26e-26a45160993e" providerId="ADAL" clId="{2F94849C-93D5-4115-A5E2-578B6050C791}" dt="2020-09-13T19:32:33.337" v="115" actId="1076"/>
        <pc:sldMkLst>
          <pc:docMk/>
          <pc:sldMk cId="0" sldId="272"/>
        </pc:sldMkLst>
        <pc:picChg chg="mod">
          <ac:chgData name="Baumann Mihály" userId="d2393b84-f413-40ae-b26e-26a45160993e" providerId="ADAL" clId="{2F94849C-93D5-4115-A5E2-578B6050C791}" dt="2020-09-13T19:32:33.337" v="115" actId="1076"/>
          <ac:picMkLst>
            <pc:docMk/>
            <pc:sldMk cId="0" sldId="272"/>
            <ac:picMk id="2" creationId="{5BFE1601-A6EC-4C5F-99F1-8F4F73E462F4}"/>
          </ac:picMkLst>
        </pc:picChg>
      </pc:sldChg>
      <pc:sldChg chg="modSp mod">
        <pc:chgData name="Baumann Mihály" userId="d2393b84-f413-40ae-b26e-26a45160993e" providerId="ADAL" clId="{2F94849C-93D5-4115-A5E2-578B6050C791}" dt="2020-09-13T19:38:29.100" v="116" actId="1076"/>
        <pc:sldMkLst>
          <pc:docMk/>
          <pc:sldMk cId="0" sldId="273"/>
        </pc:sldMkLst>
        <pc:picChg chg="mod">
          <ac:chgData name="Baumann Mihály" userId="d2393b84-f413-40ae-b26e-26a45160993e" providerId="ADAL" clId="{2F94849C-93D5-4115-A5E2-578B6050C791}" dt="2020-09-13T19:38:29.100" v="116" actId="1076"/>
          <ac:picMkLst>
            <pc:docMk/>
            <pc:sldMk cId="0" sldId="273"/>
            <ac:picMk id="2" creationId="{D6E2648B-1929-467F-B97A-40ECB39BA799}"/>
          </ac:picMkLst>
        </pc:picChg>
      </pc:sldChg>
      <pc:sldChg chg="del">
        <pc:chgData name="Baumann Mihály" userId="d2393b84-f413-40ae-b26e-26a45160993e" providerId="ADAL" clId="{2F94849C-93D5-4115-A5E2-578B6050C791}" dt="2020-09-13T18:24:09.454" v="54" actId="47"/>
        <pc:sldMkLst>
          <pc:docMk/>
          <pc:sldMk cId="0" sldId="274"/>
        </pc:sldMkLst>
      </pc:sldChg>
      <pc:sldChg chg="addSp modSp mod">
        <pc:chgData name="Baumann Mihály" userId="d2393b84-f413-40ae-b26e-26a45160993e" providerId="ADAL" clId="{2F94849C-93D5-4115-A5E2-578B6050C791}" dt="2020-09-13T19:26:48.756" v="113" actId="1076"/>
        <pc:sldMkLst>
          <pc:docMk/>
          <pc:sldMk cId="0" sldId="275"/>
        </pc:sldMkLst>
        <pc:picChg chg="add mod">
          <ac:chgData name="Baumann Mihály" userId="d2393b84-f413-40ae-b26e-26a45160993e" providerId="ADAL" clId="{2F94849C-93D5-4115-A5E2-578B6050C791}" dt="2020-09-13T17:38:53.493" v="19" actId="1076"/>
          <ac:picMkLst>
            <pc:docMk/>
            <pc:sldMk cId="0" sldId="275"/>
            <ac:picMk id="2" creationId="{48036178-E0D3-4F7F-9C31-CFBA78CC51CE}"/>
          </ac:picMkLst>
        </pc:picChg>
        <pc:picChg chg="mod">
          <ac:chgData name="Baumann Mihály" userId="d2393b84-f413-40ae-b26e-26a45160993e" providerId="ADAL" clId="{2F94849C-93D5-4115-A5E2-578B6050C791}" dt="2020-09-13T19:26:48.756" v="113" actId="1076"/>
          <ac:picMkLst>
            <pc:docMk/>
            <pc:sldMk cId="0" sldId="275"/>
            <ac:picMk id="3" creationId="{5C4CB4D9-A05E-4CD0-B23F-C05789009E51}"/>
          </ac:picMkLst>
        </pc:picChg>
        <pc:picChg chg="mod">
          <ac:chgData name="Baumann Mihály" userId="d2393b84-f413-40ae-b26e-26a45160993e" providerId="ADAL" clId="{2F94849C-93D5-4115-A5E2-578B6050C791}" dt="2020-09-13T17:38:34.209" v="16" actId="1076"/>
          <ac:picMkLst>
            <pc:docMk/>
            <pc:sldMk cId="0" sldId="275"/>
            <ac:picMk id="27652" creationId="{D2354861-6F3B-4E3A-8E5F-EFC436CBE220}"/>
          </ac:picMkLst>
        </pc:picChg>
        <pc:picChg chg="mod">
          <ac:chgData name="Baumann Mihály" userId="d2393b84-f413-40ae-b26e-26a45160993e" providerId="ADAL" clId="{2F94849C-93D5-4115-A5E2-578B6050C791}" dt="2020-09-13T17:38:30.955" v="15" actId="1076"/>
          <ac:picMkLst>
            <pc:docMk/>
            <pc:sldMk cId="0" sldId="275"/>
            <ac:picMk id="27655" creationId="{E66B82FA-E43C-4F5B-9FE8-3750BD7B68BA}"/>
          </ac:picMkLst>
        </pc:picChg>
      </pc:sldChg>
      <pc:sldChg chg="modSp mod">
        <pc:chgData name="Baumann Mihály" userId="d2393b84-f413-40ae-b26e-26a45160993e" providerId="ADAL" clId="{2F94849C-93D5-4115-A5E2-578B6050C791}" dt="2020-09-13T19:49:51.372" v="136" actId="1076"/>
        <pc:sldMkLst>
          <pc:docMk/>
          <pc:sldMk cId="0" sldId="276"/>
        </pc:sldMkLst>
        <pc:picChg chg="mod">
          <ac:chgData name="Baumann Mihály" userId="d2393b84-f413-40ae-b26e-26a45160993e" providerId="ADAL" clId="{2F94849C-93D5-4115-A5E2-578B6050C791}" dt="2020-09-13T19:49:51.372" v="136" actId="1076"/>
          <ac:picMkLst>
            <pc:docMk/>
            <pc:sldMk cId="0" sldId="276"/>
            <ac:picMk id="2" creationId="{DD0E957C-2501-46D5-AEB0-4B93A9813963}"/>
          </ac:picMkLst>
        </pc:picChg>
      </pc:sldChg>
      <pc:sldChg chg="modSp mod ord">
        <pc:chgData name="Baumann Mihály" userId="d2393b84-f413-40ae-b26e-26a45160993e" providerId="ADAL" clId="{2F94849C-93D5-4115-A5E2-578B6050C791}" dt="2020-09-13T19:48:08.389" v="135" actId="1076"/>
        <pc:sldMkLst>
          <pc:docMk/>
          <pc:sldMk cId="0" sldId="277"/>
        </pc:sldMkLst>
        <pc:picChg chg="mod">
          <ac:chgData name="Baumann Mihály" userId="d2393b84-f413-40ae-b26e-26a45160993e" providerId="ADAL" clId="{2F94849C-93D5-4115-A5E2-578B6050C791}" dt="2020-09-13T19:48:08.389" v="135" actId="1076"/>
          <ac:picMkLst>
            <pc:docMk/>
            <pc:sldMk cId="0" sldId="277"/>
            <ac:picMk id="2" creationId="{74C6FB85-88EA-4611-A1F4-02EC1C215127}"/>
          </ac:picMkLst>
        </pc:picChg>
      </pc:sldChg>
      <pc:sldChg chg="addSp modSp mod">
        <pc:chgData name="Baumann Mihály" userId="d2393b84-f413-40ae-b26e-26a45160993e" providerId="ADAL" clId="{2F94849C-93D5-4115-A5E2-578B6050C791}" dt="2020-09-13T19:46:11.296" v="134" actId="1076"/>
        <pc:sldMkLst>
          <pc:docMk/>
          <pc:sldMk cId="0" sldId="278"/>
        </pc:sldMkLst>
        <pc:picChg chg="add mod">
          <ac:chgData name="Baumann Mihály" userId="d2393b84-f413-40ae-b26e-26a45160993e" providerId="ADAL" clId="{2F94849C-93D5-4115-A5E2-578B6050C791}" dt="2020-09-13T19:43:37.402" v="133" actId="1076"/>
          <ac:picMkLst>
            <pc:docMk/>
            <pc:sldMk cId="0" sldId="278"/>
            <ac:picMk id="3" creationId="{63A57FCA-3C57-475C-872F-C419B3A5DD77}"/>
          </ac:picMkLst>
        </pc:picChg>
        <pc:picChg chg="mod">
          <ac:chgData name="Baumann Mihály" userId="d2393b84-f413-40ae-b26e-26a45160993e" providerId="ADAL" clId="{2F94849C-93D5-4115-A5E2-578B6050C791}" dt="2020-09-13T19:46:11.296" v="134" actId="1076"/>
          <ac:picMkLst>
            <pc:docMk/>
            <pc:sldMk cId="0" sldId="278"/>
            <ac:picMk id="4" creationId="{5A95D0F6-1720-43F3-9B78-9FA155FB33F7}"/>
          </ac:picMkLst>
        </pc:picChg>
        <pc:picChg chg="mod">
          <ac:chgData name="Baumann Mihály" userId="d2393b84-f413-40ae-b26e-26a45160993e" providerId="ADAL" clId="{2F94849C-93D5-4115-A5E2-578B6050C791}" dt="2020-09-13T19:41:21.224" v="123" actId="1076"/>
          <ac:picMkLst>
            <pc:docMk/>
            <pc:sldMk cId="0" sldId="278"/>
            <ac:picMk id="30724" creationId="{2C73EC0C-3F09-45CA-AD31-7159AF869062}"/>
          </ac:picMkLst>
        </pc:picChg>
        <pc:picChg chg="mod">
          <ac:chgData name="Baumann Mihály" userId="d2393b84-f413-40ae-b26e-26a45160993e" providerId="ADAL" clId="{2F94849C-93D5-4115-A5E2-578B6050C791}" dt="2020-09-13T19:41:30.130" v="126" actId="1076"/>
          <ac:picMkLst>
            <pc:docMk/>
            <pc:sldMk cId="0" sldId="278"/>
            <ac:picMk id="30725" creationId="{A63ACAF4-21EB-43EC-B523-2A8DCE522F71}"/>
          </ac:picMkLst>
        </pc:picChg>
        <pc:picChg chg="mod">
          <ac:chgData name="Baumann Mihály" userId="d2393b84-f413-40ae-b26e-26a45160993e" providerId="ADAL" clId="{2F94849C-93D5-4115-A5E2-578B6050C791}" dt="2020-09-13T19:41:39.498" v="128" actId="14100"/>
          <ac:picMkLst>
            <pc:docMk/>
            <pc:sldMk cId="0" sldId="278"/>
            <ac:picMk id="30726" creationId="{FCF3A1F8-9DFE-4E34-BCA4-895FB0C67091}"/>
          </ac:picMkLst>
        </pc:picChg>
      </pc:sldChg>
      <pc:sldChg chg="del">
        <pc:chgData name="Baumann Mihály" userId="d2393b84-f413-40ae-b26e-26a45160993e" providerId="ADAL" clId="{2F94849C-93D5-4115-A5E2-578B6050C791}" dt="2020-09-13T17:38:09.863" v="12" actId="47"/>
        <pc:sldMkLst>
          <pc:docMk/>
          <pc:sldMk cId="0" sldId="279"/>
        </pc:sldMkLst>
      </pc:sldChg>
      <pc:sldChg chg="del">
        <pc:chgData name="Baumann Mihály" userId="d2393b84-f413-40ae-b26e-26a45160993e" providerId="ADAL" clId="{2F94849C-93D5-4115-A5E2-578B6050C791}" dt="2020-09-13T17:39:00.452" v="20" actId="47"/>
        <pc:sldMkLst>
          <pc:docMk/>
          <pc:sldMk cId="0" sldId="280"/>
        </pc:sldMkLst>
      </pc:sldChg>
      <pc:sldChg chg="del">
        <pc:chgData name="Baumann Mihály" userId="d2393b84-f413-40ae-b26e-26a45160993e" providerId="ADAL" clId="{2F94849C-93D5-4115-A5E2-578B6050C791}" dt="2020-09-13T17:38:12.338" v="13" actId="47"/>
        <pc:sldMkLst>
          <pc:docMk/>
          <pc:sldMk cId="0" sldId="281"/>
        </pc:sldMkLst>
      </pc:sldChg>
      <pc:sldChg chg="addSp modSp mod">
        <pc:chgData name="Baumann Mihály" userId="d2393b84-f413-40ae-b26e-26a45160993e" providerId="ADAL" clId="{2F94849C-93D5-4115-A5E2-578B6050C791}" dt="2020-09-13T19:10:37.338" v="109" actId="1076"/>
        <pc:sldMkLst>
          <pc:docMk/>
          <pc:sldMk cId="0" sldId="282"/>
        </pc:sldMkLst>
        <pc:spChg chg="add">
          <ac:chgData name="Baumann Mihály" userId="d2393b84-f413-40ae-b26e-26a45160993e" providerId="ADAL" clId="{2F94849C-93D5-4115-A5E2-578B6050C791}" dt="2020-09-13T19:09:11.253" v="108" actId="22"/>
          <ac:spMkLst>
            <pc:docMk/>
            <pc:sldMk cId="0" sldId="282"/>
            <ac:spMk id="2" creationId="{B5BF93D9-FBF5-490A-A28F-C609D1771DC5}"/>
          </ac:spMkLst>
        </pc:spChg>
        <pc:picChg chg="mod">
          <ac:chgData name="Baumann Mihály" userId="d2393b84-f413-40ae-b26e-26a45160993e" providerId="ADAL" clId="{2F94849C-93D5-4115-A5E2-578B6050C791}" dt="2020-09-13T19:10:37.338" v="109" actId="1076"/>
          <ac:picMkLst>
            <pc:docMk/>
            <pc:sldMk cId="0" sldId="282"/>
            <ac:picMk id="3" creationId="{A82DC635-E6F7-46A4-A276-262DBD44E532}"/>
          </ac:picMkLst>
        </pc:picChg>
        <pc:picChg chg="mod">
          <ac:chgData name="Baumann Mihály" userId="d2393b84-f413-40ae-b26e-26a45160993e" providerId="ADAL" clId="{2F94849C-93D5-4115-A5E2-578B6050C791}" dt="2020-09-13T19:09:02.005" v="107" actId="14100"/>
          <ac:picMkLst>
            <pc:docMk/>
            <pc:sldMk cId="0" sldId="282"/>
            <ac:picMk id="34819" creationId="{FABB014B-4018-4426-A2A0-240D15287655}"/>
          </ac:picMkLst>
        </pc:picChg>
      </pc:sldChg>
      <pc:sldChg chg="addSp modSp new mod">
        <pc:chgData name="Baumann Mihály" userId="d2393b84-f413-40ae-b26e-26a45160993e" providerId="ADAL" clId="{2F94849C-93D5-4115-A5E2-578B6050C791}" dt="2020-09-13T19:11:58.397" v="110" actId="1076"/>
        <pc:sldMkLst>
          <pc:docMk/>
          <pc:sldMk cId="2967215597" sldId="283"/>
        </pc:sldMkLst>
        <pc:spChg chg="add">
          <ac:chgData name="Baumann Mihály" userId="d2393b84-f413-40ae-b26e-26a45160993e" providerId="ADAL" clId="{2F94849C-93D5-4115-A5E2-578B6050C791}" dt="2020-09-13T17:52:04.743" v="29" actId="22"/>
          <ac:spMkLst>
            <pc:docMk/>
            <pc:sldMk cId="2967215597" sldId="283"/>
            <ac:spMk id="6" creationId="{A6DEEF68-31CE-4B4D-8A37-87885319FF1C}"/>
          </ac:spMkLst>
        </pc:spChg>
        <pc:graphicFrameChg chg="add mod">
          <ac:chgData name="Baumann Mihály" userId="d2393b84-f413-40ae-b26e-26a45160993e" providerId="ADAL" clId="{2F94849C-93D5-4115-A5E2-578B6050C791}" dt="2020-09-13T17:51:49.670" v="28" actId="14100"/>
          <ac:graphicFrameMkLst>
            <pc:docMk/>
            <pc:sldMk cId="2967215597" sldId="283"/>
            <ac:graphicFrameMk id="4" creationId="{D6F3F11D-AB72-49BF-9052-EAF1FD180FFE}"/>
          </ac:graphicFrameMkLst>
        </pc:graphicFrameChg>
        <pc:picChg chg="add mod">
          <ac:chgData name="Baumann Mihály" userId="d2393b84-f413-40ae-b26e-26a45160993e" providerId="ADAL" clId="{2F94849C-93D5-4115-A5E2-578B6050C791}" dt="2020-09-13T17:47:44.229" v="25" actId="14100"/>
          <ac:picMkLst>
            <pc:docMk/>
            <pc:sldMk cId="2967215597" sldId="283"/>
            <ac:picMk id="3" creationId="{30694960-5DDD-4BD4-B4AF-D3AEB3E9235D}"/>
          </ac:picMkLst>
        </pc:picChg>
        <pc:picChg chg="mod">
          <ac:chgData name="Baumann Mihály" userId="d2393b84-f413-40ae-b26e-26a45160993e" providerId="ADAL" clId="{2F94849C-93D5-4115-A5E2-578B6050C791}" dt="2020-09-13T19:11:58.397" v="110" actId="1076"/>
          <ac:picMkLst>
            <pc:docMk/>
            <pc:sldMk cId="2967215597" sldId="283"/>
            <ac:picMk id="7" creationId="{D90823DD-E276-44FE-9888-CCFD0A427079}"/>
          </ac:picMkLst>
        </pc:picChg>
      </pc:sldChg>
      <pc:sldChg chg="addSp delSp modSp new mod">
        <pc:chgData name="Baumann Mihály" userId="d2393b84-f413-40ae-b26e-26a45160993e" providerId="ADAL" clId="{2F94849C-93D5-4115-A5E2-578B6050C791}" dt="2020-09-13T19:40:21.297" v="117" actId="1076"/>
        <pc:sldMkLst>
          <pc:docMk/>
          <pc:sldMk cId="1725573110" sldId="284"/>
        </pc:sldMkLst>
        <pc:spChg chg="add">
          <ac:chgData name="Baumann Mihály" userId="d2393b84-f413-40ae-b26e-26a45160993e" providerId="ADAL" clId="{2F94849C-93D5-4115-A5E2-578B6050C791}" dt="2020-09-13T18:19:51.074" v="36" actId="22"/>
          <ac:spMkLst>
            <pc:docMk/>
            <pc:sldMk cId="1725573110" sldId="284"/>
            <ac:spMk id="5" creationId="{338687D6-8E32-492A-BA56-C5757F0DEE5C}"/>
          </ac:spMkLst>
        </pc:spChg>
        <pc:picChg chg="add mod">
          <ac:chgData name="Baumann Mihály" userId="d2393b84-f413-40ae-b26e-26a45160993e" providerId="ADAL" clId="{2F94849C-93D5-4115-A5E2-578B6050C791}" dt="2020-09-13T18:20:53.174" v="46" actId="1076"/>
          <ac:picMkLst>
            <pc:docMk/>
            <pc:sldMk cId="1725573110" sldId="284"/>
            <ac:picMk id="3" creationId="{13FED0D5-995E-4C49-8D8B-D5942713D7EA}"/>
          </ac:picMkLst>
        </pc:picChg>
        <pc:picChg chg="add del mod">
          <ac:chgData name="Baumann Mihály" userId="d2393b84-f413-40ae-b26e-26a45160993e" providerId="ADAL" clId="{2F94849C-93D5-4115-A5E2-578B6050C791}" dt="2020-09-13T18:23:38.317" v="48" actId="478"/>
          <ac:picMkLst>
            <pc:docMk/>
            <pc:sldMk cId="1725573110" sldId="284"/>
            <ac:picMk id="7" creationId="{5AF76363-427E-421E-93EA-5BF51DA82767}"/>
          </ac:picMkLst>
        </pc:picChg>
        <pc:picChg chg="add mod">
          <ac:chgData name="Baumann Mihály" userId="d2393b84-f413-40ae-b26e-26a45160993e" providerId="ADAL" clId="{2F94849C-93D5-4115-A5E2-578B6050C791}" dt="2020-09-13T18:23:53.014" v="53" actId="1076"/>
          <ac:picMkLst>
            <pc:docMk/>
            <pc:sldMk cId="1725573110" sldId="284"/>
            <ac:picMk id="9" creationId="{639C712E-0A48-4B31-B4E0-62B9E70A75AE}"/>
          </ac:picMkLst>
        </pc:picChg>
        <pc:picChg chg="mod">
          <ac:chgData name="Baumann Mihály" userId="d2393b84-f413-40ae-b26e-26a45160993e" providerId="ADAL" clId="{2F94849C-93D5-4115-A5E2-578B6050C791}" dt="2020-09-13T19:40:21.297" v="117" actId="1076"/>
          <ac:picMkLst>
            <pc:docMk/>
            <pc:sldMk cId="1725573110" sldId="284"/>
            <ac:picMk id="10" creationId="{66322D2F-C4A4-46CE-A821-30C8C4022FCF}"/>
          </ac:picMkLst>
        </pc:picChg>
      </pc:sldChg>
      <pc:sldChg chg="modSp add del">
        <pc:chgData name="Baumann Mihály" userId="d2393b84-f413-40ae-b26e-26a45160993e" providerId="ADAL" clId="{2F94849C-93D5-4115-A5E2-578B6050C791}" dt="2020-09-13T18:24:12.579" v="55" actId="47"/>
        <pc:sldMkLst>
          <pc:docMk/>
          <pc:sldMk cId="4206601053" sldId="285"/>
        </pc:sldMkLst>
        <pc:picChg chg="mod">
          <ac:chgData name="Baumann Mihály" userId="d2393b84-f413-40ae-b26e-26a45160993e" providerId="ADAL" clId="{2F94849C-93D5-4115-A5E2-578B6050C791}" dt="2020-09-13T18:20:44.599" v="43" actId="1076"/>
          <ac:picMkLst>
            <pc:docMk/>
            <pc:sldMk cId="4206601053" sldId="285"/>
            <ac:picMk id="26627" creationId="{9625399C-A4F8-4FB5-BB30-A14FCB58E82C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4361399-9B25-4F00-A2C3-30DB3A711C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59350AC-A917-4AF2-B6C6-9E05E4F833A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 altLang="hu-HU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A570E86-9769-4CBC-932B-C0926068178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0F1BA5A2-E7FD-4D05-BE2A-609A9F1CAF3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C69A1218-583E-451E-8254-B9903087ED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F0F08B60-5FDC-4893-B0FD-80AD1456F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648372-CACB-448D-B7AC-40B077F61F4D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1991A2-381B-4391-B81C-352822C47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238EB-E5A0-4CF0-9F47-66A433DE63EE}" type="slidenum">
              <a:rPr lang="hu-HU" altLang="hu-HU"/>
              <a:pPr/>
              <a:t>9</a:t>
            </a:fld>
            <a:endParaRPr lang="hu-HU" altLang="hu-HU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489652B-2989-498C-AF5B-5D0464BF9B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38755DF-A23E-4E0D-9CED-3AEBBBE6C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5017FE-B9D4-43CC-9066-724B35074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9F16725-E901-464A-91E6-3716DA142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4A6F152-7B91-42EA-A3FE-51AB460A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7C0F9D-A5BE-4752-8DD3-A98DC03E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8584D8-7723-4710-B409-D285EB19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21212-8CE1-4903-ACF2-AFB156F2ED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09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11FDB0-2457-47A9-9C48-9A12C3B4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79987A6-7933-473B-B71C-396A0A496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932B2C-A885-4C8D-82DD-90968ECF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56BC21-FEEA-483D-A665-5AF2BFB7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C61ABFA-8661-4460-9A27-62C6BB7C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2FAD9-73D5-4D23-81F2-7CE0BC1CC59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8474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E7B43AF-11A0-4D64-80D9-AEC772DFE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2FACDE2-8316-47BA-9607-186AF8B5A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936BC9-D1C9-4EA4-BA56-1D17E9FB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CBE0452-A44F-47CB-BD94-C0B407F7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165162-CC69-44F5-9759-B9FD1ABC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6BDF9-C66F-4661-9FD6-923056F5ED3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7090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CFD7CF-9370-4CF8-A1F1-2EF7BE82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783B40-DF56-4A8A-A48F-696792BCF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69B0D6C-A7E9-4EDC-A92A-80995D4B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F59FC7-B815-469D-A045-75F2B3C4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F0E9F1-A339-433F-ABA9-B8CA3044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24040-AAF3-4D66-BF85-316B6557C1F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29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397913-462B-4BCA-85E3-61BBCD59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8251923-DC29-440B-83A2-2C5392A2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269327-5F30-45AD-A5FF-CFC01973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D1CAEE-9C8B-4AA0-BBFE-25CB879F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ACF0A4-6D89-4994-B271-85132433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2FF9F-7925-4D07-B0E8-2BB7026D8EA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6779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8B0A7E-11B3-445F-A44A-AF3256F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1CD4C8-C69D-4177-8336-64BF5A989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69FABD9-ED04-4A07-AC94-2963073BE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AA0A726-4831-4C84-A9DC-475C211A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2B4E05B-308D-489E-B024-D02AD40D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872583E-CC64-480C-9AB8-F109ECDA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5C84F-DBFD-470A-9A96-43EF35DB3BC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7072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1E6D0-FE06-4813-A0AF-ACAEDEE7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86CB416-897C-492B-B51B-B484E4C5F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EAF90EE-2CF4-4F82-86D8-AC5C0067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00BF88E-DAA2-4403-9AD5-3744279CB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DBF8B50-C990-4049-9C45-D9982D8EF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8A010AE-F8EA-40F9-A70C-F2EB5E4B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9841206-A732-4701-A404-C2938D4B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379E3BA-8D5C-4B58-9510-A3BFB32B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F4A64-9C7F-48D9-8234-FFAF0D4FDE1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9855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910B58-9B8A-4F0D-96D4-5224E5B8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FE81A16-9ECE-484F-9EC1-C62AE875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0BECC2F-8B11-4179-9E8A-FADD5F03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CAD5EA4-7B45-4CF5-B292-586D1DED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7D7C2-851C-44CC-AF49-339242711BE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4147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5BF80F1-984A-43F1-88BF-DA53880D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B774C72-005D-4E48-9FE8-5CA7DE47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AD7C56F-3AF2-4BE2-9767-AD4C5B09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B7385-5B0A-4702-823B-FCD64BB8F6E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4034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B9FED1-2260-4099-8E45-6737CA824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4763AB-E37E-4794-9B38-1E198C810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E620AA2-4E6D-4931-9F8F-4023FE55A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AA63F54-145B-4BEA-B21D-0B6221B1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2CEA94-8A54-4CC2-AA3B-E78D4CD9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0953556-8D45-42AC-B410-C939917C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15F1-DB17-4986-BF8A-A0F2D5ADE7B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683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1C4120-3049-4D76-B5DA-E8323F36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1ED5B65-5510-46AB-8851-257157B77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E3A15F8-8900-4C20-9B6E-D2D9449DA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A6BCCB2-D98D-47AF-B36B-C97C4383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1DA037A-E423-4A9F-AF54-B3E00454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6E58621-E467-476D-9B20-5182FE48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86531-E480-43C9-917D-BC35FA104DE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3334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000F95-7369-44A6-83B2-A95D6D40A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01071-F456-440B-802D-C72C8F254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EFCDFE-A184-4C24-A82A-290B6B3CC5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6D67A5-168E-4B65-8738-180EB412CD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1128E62-2F7A-458B-A6E6-EC27AD3DEE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A9852D-4F90-4262-AB13-309C0DB8FFCF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7.wmf"/><Relationship Id="rId2" Type="http://schemas.microsoft.com/office/2007/relationships/media" Target="../media/media12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2.wmf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1AD8D0-8357-4D59-9CD2-D697B1A461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447800"/>
            <a:ext cx="7772400" cy="1143000"/>
          </a:xfrm>
        </p:spPr>
        <p:txBody>
          <a:bodyPr anchor="ctr"/>
          <a:lstStyle/>
          <a:p>
            <a:r>
              <a:rPr lang="hu-HU" altLang="hu-HU" b="1"/>
              <a:t>Méréstechnika</a:t>
            </a:r>
            <a:endParaRPr lang="hu-HU" altLang="hu-HU" sz="440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1EADB57-E592-4B81-B56D-18294A157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00400"/>
            <a:ext cx="685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hu-HU" sz="6000" b="1"/>
              <a:t>Hőmérséklet mérése</a:t>
            </a:r>
            <a:endParaRPr lang="hu-HU" altLang="hu-HU" sz="4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D2B0A469-6E59-4028-99CD-0910D6015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ctr"/>
            <a:r>
              <a:rPr lang="en-GB" altLang="hu-HU" sz="4000" b="1"/>
              <a:t>Folyadéktöltésű hőmérők</a:t>
            </a:r>
            <a:endParaRPr lang="hu-HU" altLang="hu-HU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269EB09B-8D00-4164-84C6-4E0DA935F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57400"/>
            <a:ext cx="57864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b="1"/>
              <a:t>Mérőfolyadékok:</a:t>
            </a:r>
            <a:endParaRPr lang="en-GB" altLang="hu-HU"/>
          </a:p>
          <a:p>
            <a:r>
              <a:rPr lang="en-GB" altLang="hu-HU"/>
              <a:t>	Higany			-30 	+280 °C</a:t>
            </a:r>
          </a:p>
          <a:p>
            <a:r>
              <a:rPr lang="en-GB" altLang="hu-HU"/>
              <a:t>	Higany gáztöltéssel	-30 	+750 °C</a:t>
            </a:r>
          </a:p>
          <a:p>
            <a:r>
              <a:rPr lang="en-GB" altLang="hu-HU"/>
              <a:t>	Pentán			-200 	+20 °C</a:t>
            </a:r>
          </a:p>
          <a:p>
            <a:r>
              <a:rPr lang="en-GB" altLang="hu-HU"/>
              <a:t>	Alkohol		-110 	+50 °C</a:t>
            </a:r>
          </a:p>
          <a:p>
            <a:r>
              <a:rPr lang="en-GB" altLang="hu-HU"/>
              <a:t>	Toluol			-70 	+100 °C</a:t>
            </a:r>
            <a:endParaRPr lang="hu-HU" altLang="hu-HU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EBBFB9DC-CC7C-4A14-9FBA-91BEDDCA5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689475"/>
            <a:ext cx="79359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/>
              <a:t>Az üveg folyadékhőmérők a mérőfolyadék tartályból és az </a:t>
            </a:r>
            <a:br>
              <a:rPr lang="en-GB" altLang="hu-HU"/>
            </a:br>
            <a:r>
              <a:rPr lang="en-GB" altLang="hu-HU"/>
              <a:t>ehhez csatlakozó kis átmérőjű kapillárisból állnak. </a:t>
            </a:r>
            <a:br>
              <a:rPr lang="en-GB" altLang="hu-HU"/>
            </a:br>
            <a:r>
              <a:rPr lang="en-GB" altLang="hu-HU"/>
              <a:t>A mérőfolyadék hőtágulása nagyobb, mint a tartályé, ezért a </a:t>
            </a:r>
            <a:br>
              <a:rPr lang="en-GB" altLang="hu-HU"/>
            </a:br>
            <a:r>
              <a:rPr lang="en-GB" altLang="hu-HU"/>
              <a:t>hőmérséklet növekedésekor a folyadék a kapilárisba szalad fel. 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0EB3FAF-8BF5-4C1A-A98B-827F0E978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29" y="59983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E11A8538-2179-412D-98EB-A6DAD867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28600"/>
            <a:ext cx="39338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3200" b="1" dirty="0" err="1"/>
              <a:t>Belső</a:t>
            </a:r>
            <a:r>
              <a:rPr lang="en-GB" altLang="hu-HU" sz="3200" b="1" dirty="0"/>
              <a:t> </a:t>
            </a:r>
            <a:r>
              <a:rPr lang="en-GB" altLang="hu-HU" sz="3200" b="1" dirty="0" err="1"/>
              <a:t>skálás</a:t>
            </a:r>
            <a:r>
              <a:rPr lang="en-GB" altLang="hu-HU" sz="3200" b="1" dirty="0"/>
              <a:t> </a:t>
            </a:r>
            <a:r>
              <a:rPr lang="en-GB" altLang="hu-HU" sz="3200" b="1" dirty="0" err="1"/>
              <a:t>hőmérők</a:t>
            </a:r>
            <a:endParaRPr lang="hu-HU" altLang="hu-HU" b="1" u="sng" dirty="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AA95A8F0-213A-4FFB-B393-109D6965C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172200" cy="49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31A9B1A0-044A-4E35-8F2F-CB2923A0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62000"/>
            <a:ext cx="12192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A7E7D36-3708-4404-A52A-8B1904AB8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2785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FABB014B-4018-4426-A2A0-240D1528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9128"/>
            <a:ext cx="3907160" cy="57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9B359577-2BFD-4F74-957C-0B05E258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5400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B5BF93D9-FBF5-490A-A28F-C609D1771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28600"/>
            <a:ext cx="39338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3200" b="1" dirty="0" err="1"/>
              <a:t>Belső</a:t>
            </a:r>
            <a:r>
              <a:rPr lang="en-GB" altLang="hu-HU" sz="3200" b="1" dirty="0"/>
              <a:t> </a:t>
            </a:r>
            <a:r>
              <a:rPr lang="en-GB" altLang="hu-HU" sz="3200" b="1" dirty="0" err="1"/>
              <a:t>skálás</a:t>
            </a:r>
            <a:r>
              <a:rPr lang="en-GB" altLang="hu-HU" sz="3200" b="1" dirty="0"/>
              <a:t> </a:t>
            </a:r>
            <a:r>
              <a:rPr lang="en-GB" altLang="hu-HU" sz="3200" b="1" dirty="0" err="1"/>
              <a:t>hőmérők</a:t>
            </a:r>
            <a:endParaRPr lang="hu-HU" altLang="hu-HU" b="1" u="sng" dirty="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82DC635-E6F7-46A4-A276-262DBD44E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8772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0694960-5DDD-4BD4-B4AF-D3AEB3E92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18" y="1556791"/>
            <a:ext cx="5866092" cy="5114799"/>
          </a:xfrm>
          <a:prstGeom prst="rect">
            <a:avLst/>
          </a:prstGeom>
        </p:spPr>
      </p:pic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D6F3F11D-AB72-49BF-9052-EAF1FD180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330568"/>
              </p:ext>
            </p:extLst>
          </p:nvPr>
        </p:nvGraphicFramePr>
        <p:xfrm>
          <a:off x="7380312" y="548679"/>
          <a:ext cx="910570" cy="600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6" imgW="1627200" imgH="10746000" progId="">
                  <p:embed/>
                </p:oleObj>
              </mc:Choice>
              <mc:Fallback>
                <p:oleObj r:id="rId6" imgW="1627200" imgH="10746000" progId="">
                  <p:embed/>
                  <p:pic>
                    <p:nvPicPr>
                      <p:cNvPr id="4" name="Objektum 3">
                        <a:extLst>
                          <a:ext uri="{FF2B5EF4-FFF2-40B4-BE49-F238E27FC236}">
                            <a16:creationId xmlns:a16="http://schemas.microsoft.com/office/drawing/2014/main" id="{D6F3F11D-AB72-49BF-9052-EAF1FD180F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0312" y="548679"/>
                        <a:ext cx="910570" cy="6007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">
            <a:extLst>
              <a:ext uri="{FF2B5EF4-FFF2-40B4-BE49-F238E27FC236}">
                <a16:creationId xmlns:a16="http://schemas.microsoft.com/office/drawing/2014/main" id="{A6DEEF68-31CE-4B4D-8A37-87885319F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2351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3200" b="1" dirty="0" err="1"/>
              <a:t>Bothőmérők</a:t>
            </a:r>
            <a:endParaRPr lang="hu-HU" altLang="hu-HU" b="1" u="sng" dirty="0"/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90823DD-E276-44FE-9888-CCFD0A4270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55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9C52C168-C8F4-4583-9032-D0310DFA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606425"/>
            <a:ext cx="4291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/>
              <a:t>Beckmann hőmérő</a:t>
            </a:r>
            <a:endParaRPr lang="hu-HU" altLang="hu-HU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897BA458-E31A-4BD8-B0C7-13639CF5B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6258272" cy="12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3E2AD99F-640F-4AFF-8CEF-C0C8B66B3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733" y="4629616"/>
            <a:ext cx="683433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hu-HU" sz="2000" dirty="0" err="1"/>
              <a:t>Tetején</a:t>
            </a:r>
            <a:r>
              <a:rPr lang="en-GB" altLang="hu-HU" sz="2000" dirty="0"/>
              <a:t> </a:t>
            </a:r>
            <a:r>
              <a:rPr lang="en-GB" altLang="hu-HU" sz="2000" dirty="0" err="1"/>
              <a:t>egy</a:t>
            </a:r>
            <a:r>
              <a:rPr lang="en-GB" altLang="hu-HU" sz="2000" dirty="0"/>
              <a:t> </a:t>
            </a:r>
            <a:r>
              <a:rPr lang="en-GB" altLang="hu-HU" sz="2000" dirty="0" err="1"/>
              <a:t>kis</a:t>
            </a:r>
            <a:r>
              <a:rPr lang="en-GB" altLang="hu-HU" sz="2000" dirty="0"/>
              <a:t> </a:t>
            </a:r>
            <a:r>
              <a:rPr lang="en-GB" altLang="hu-HU" sz="2000" dirty="0" err="1"/>
              <a:t>segédtartály</a:t>
            </a:r>
            <a:r>
              <a:rPr lang="en-GB" altLang="hu-HU" sz="2000" dirty="0"/>
              <a:t> van, </a:t>
            </a:r>
            <a:r>
              <a:rPr lang="en-GB" altLang="hu-HU" sz="2000" dirty="0" err="1"/>
              <a:t>ami</a:t>
            </a:r>
            <a:r>
              <a:rPr lang="en-GB" altLang="hu-HU" sz="2000" dirty="0"/>
              <a:t> </a:t>
            </a:r>
            <a:r>
              <a:rPr lang="en-GB" altLang="hu-HU" sz="2000" dirty="0" err="1"/>
              <a:t>lehetővé</a:t>
            </a:r>
            <a:r>
              <a:rPr lang="en-GB" altLang="hu-HU" sz="2000" dirty="0"/>
              <a:t> </a:t>
            </a:r>
            <a:r>
              <a:rPr lang="en-GB" altLang="hu-HU" sz="2000" dirty="0" err="1"/>
              <a:t>teszi</a:t>
            </a:r>
            <a:r>
              <a:rPr lang="en-GB" altLang="hu-HU" sz="2000" dirty="0"/>
              <a:t>, </a:t>
            </a:r>
            <a:r>
              <a:rPr lang="en-GB" altLang="hu-HU" sz="2000" dirty="0" err="1"/>
              <a:t>hogy</a:t>
            </a:r>
            <a:r>
              <a:rPr lang="en-GB" altLang="hu-HU" sz="2000" dirty="0"/>
              <a:t> a </a:t>
            </a:r>
            <a:br>
              <a:rPr lang="en-GB" altLang="hu-HU" sz="2000" dirty="0"/>
            </a:br>
            <a:r>
              <a:rPr lang="en-GB" altLang="hu-HU" sz="2000" dirty="0" err="1"/>
              <a:t>kívánt</a:t>
            </a:r>
            <a:r>
              <a:rPr lang="en-GB" altLang="hu-HU" sz="2000" dirty="0"/>
              <a:t> </a:t>
            </a:r>
            <a:r>
              <a:rPr lang="en-GB" altLang="hu-HU" sz="2000" dirty="0" err="1"/>
              <a:t>hőmérsékleten</a:t>
            </a:r>
            <a:r>
              <a:rPr lang="en-GB" altLang="hu-HU" sz="2000" dirty="0"/>
              <a:t> </a:t>
            </a:r>
            <a:r>
              <a:rPr lang="en-GB" altLang="hu-HU" sz="2000" dirty="0" err="1"/>
              <a:t>az</a:t>
            </a:r>
            <a:r>
              <a:rPr lang="en-GB" altLang="hu-HU" sz="2000" dirty="0"/>
              <a:t> </a:t>
            </a:r>
            <a:r>
              <a:rPr lang="en-GB" altLang="hu-HU" sz="2000" dirty="0" err="1"/>
              <a:t>alsó</a:t>
            </a:r>
            <a:r>
              <a:rPr lang="en-GB" altLang="hu-HU" sz="2000" dirty="0"/>
              <a:t> </a:t>
            </a:r>
            <a:r>
              <a:rPr lang="en-GB" altLang="hu-HU" sz="2000" dirty="0" err="1"/>
              <a:t>tartályban</a:t>
            </a:r>
            <a:r>
              <a:rPr lang="en-GB" altLang="hu-HU" sz="2000" dirty="0"/>
              <a:t> </a:t>
            </a:r>
            <a:r>
              <a:rPr lang="en-GB" altLang="hu-HU" sz="2000" dirty="0" err="1"/>
              <a:t>és</a:t>
            </a:r>
            <a:r>
              <a:rPr lang="en-GB" altLang="hu-HU" sz="2000" dirty="0"/>
              <a:t> a </a:t>
            </a:r>
            <a:r>
              <a:rPr lang="en-GB" altLang="hu-HU" sz="2000" dirty="0" err="1"/>
              <a:t>kapillárisban</a:t>
            </a:r>
            <a:r>
              <a:rPr lang="en-GB" altLang="hu-HU" sz="2000" dirty="0"/>
              <a:t> </a:t>
            </a:r>
            <a:r>
              <a:rPr lang="en-GB" altLang="hu-HU" sz="2000" dirty="0" err="1"/>
              <a:t>éppen</a:t>
            </a:r>
            <a:r>
              <a:rPr lang="en-GB" altLang="hu-HU" sz="2000" dirty="0"/>
              <a:t> </a:t>
            </a:r>
            <a:br>
              <a:rPr lang="en-GB" altLang="hu-HU" sz="2000" dirty="0"/>
            </a:br>
            <a:r>
              <a:rPr lang="en-GB" altLang="hu-HU" sz="2000" dirty="0" err="1"/>
              <a:t>annyi</a:t>
            </a:r>
            <a:r>
              <a:rPr lang="en-GB" altLang="hu-HU" sz="2000" dirty="0"/>
              <a:t> </a:t>
            </a:r>
            <a:r>
              <a:rPr lang="en-GB" altLang="hu-HU" sz="2000" dirty="0" err="1"/>
              <a:t>higany</a:t>
            </a:r>
            <a:r>
              <a:rPr lang="en-GB" altLang="hu-HU" sz="2000" dirty="0"/>
              <a:t> </a:t>
            </a:r>
            <a:r>
              <a:rPr lang="en-GB" altLang="hu-HU" sz="2000" dirty="0" err="1"/>
              <a:t>legyen</a:t>
            </a:r>
            <a:r>
              <a:rPr lang="en-GB" altLang="hu-HU" sz="2000" dirty="0"/>
              <a:t>, </a:t>
            </a:r>
            <a:r>
              <a:rPr lang="en-GB" altLang="hu-HU" sz="2000" dirty="0" err="1"/>
              <a:t>ami</a:t>
            </a:r>
            <a:r>
              <a:rPr lang="en-GB" altLang="hu-HU" sz="2000" dirty="0"/>
              <a:t> </a:t>
            </a:r>
            <a:r>
              <a:rPr lang="en-GB" altLang="hu-HU" sz="2000" dirty="0" err="1"/>
              <a:t>az</a:t>
            </a:r>
            <a:r>
              <a:rPr lang="en-GB" altLang="hu-HU" sz="2000" dirty="0"/>
              <a:t> </a:t>
            </a:r>
            <a:r>
              <a:rPr lang="en-GB" altLang="hu-HU" sz="2000" dirty="0" err="1"/>
              <a:t>adott</a:t>
            </a:r>
            <a:r>
              <a:rPr lang="en-GB" altLang="hu-HU" sz="2000" dirty="0"/>
              <a:t> </a:t>
            </a:r>
            <a:r>
              <a:rPr lang="en-GB" altLang="hu-HU" sz="2000" dirty="0" err="1"/>
              <a:t>hőmérsékletnél</a:t>
            </a:r>
            <a:r>
              <a:rPr lang="en-GB" altLang="hu-HU" sz="2000" dirty="0"/>
              <a:t> </a:t>
            </a:r>
            <a:r>
              <a:rPr lang="en-GB" altLang="hu-HU" sz="2000" dirty="0" err="1"/>
              <a:t>szükséges</a:t>
            </a:r>
            <a:r>
              <a:rPr lang="en-GB" altLang="hu-HU" sz="2000" dirty="0"/>
              <a:t>. </a:t>
            </a:r>
          </a:p>
          <a:p>
            <a:r>
              <a:rPr lang="en-GB" altLang="hu-HU" sz="2000" dirty="0"/>
              <a:t>A Beckmann </a:t>
            </a:r>
            <a:r>
              <a:rPr lang="en-GB" altLang="hu-HU" sz="2000" dirty="0" err="1"/>
              <a:t>hőmérővel</a:t>
            </a:r>
            <a:r>
              <a:rPr lang="en-GB" altLang="hu-HU" sz="2000" dirty="0"/>
              <a:t> 0-170 °C </a:t>
            </a:r>
            <a:r>
              <a:rPr lang="en-GB" altLang="hu-HU" sz="2000" dirty="0" err="1"/>
              <a:t>méréshatár</a:t>
            </a:r>
            <a:r>
              <a:rPr lang="en-GB" altLang="hu-HU" sz="2000" dirty="0"/>
              <a:t> </a:t>
            </a:r>
            <a:r>
              <a:rPr lang="en-GB" altLang="hu-HU" sz="2000" dirty="0" err="1"/>
              <a:t>közt</a:t>
            </a:r>
            <a:r>
              <a:rPr lang="en-GB" altLang="hu-HU" sz="2000" dirty="0"/>
              <a:t> 5-6 °C </a:t>
            </a:r>
          </a:p>
          <a:p>
            <a:r>
              <a:rPr lang="en-GB" altLang="hu-HU" sz="2000" dirty="0" err="1"/>
              <a:t>hőmérsékletváltozás</a:t>
            </a:r>
            <a:r>
              <a:rPr lang="en-GB" altLang="hu-HU" sz="2000" dirty="0"/>
              <a:t> 0.01 °C </a:t>
            </a:r>
            <a:r>
              <a:rPr lang="en-GB" altLang="hu-HU" sz="2000" dirty="0" err="1"/>
              <a:t>pontossággal</a:t>
            </a:r>
            <a:r>
              <a:rPr lang="en-GB" altLang="hu-HU" sz="2000" dirty="0"/>
              <a:t> </a:t>
            </a:r>
            <a:r>
              <a:rPr lang="en-GB" altLang="hu-HU" sz="2000" dirty="0" err="1"/>
              <a:t>olvasható</a:t>
            </a:r>
            <a:r>
              <a:rPr lang="en-GB" altLang="hu-HU" sz="2000" dirty="0"/>
              <a:t> le.</a:t>
            </a:r>
            <a:endParaRPr lang="hu-HU" altLang="hu-HU" sz="20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39A0341-AC45-471A-A4A6-8CAFAC99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409700" cy="63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89A8A75-E6EC-4E6F-BA9A-E0547C65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4828"/>
            <a:ext cx="6581427" cy="16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AF027D2-BE6F-4636-90E3-913AA12ED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394" y="5373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154C2740-2F9F-448D-94DA-4A0E7E8F3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"/>
            <a:ext cx="3981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/>
              <a:t>Kapcsol</a:t>
            </a:r>
            <a:r>
              <a:rPr lang="en-US" altLang="hu-HU" sz="4000" b="1"/>
              <a:t>ó</a:t>
            </a:r>
            <a:r>
              <a:rPr lang="en-GB" altLang="hu-HU" sz="4000" b="1"/>
              <a:t> hőmérő</a:t>
            </a:r>
            <a:endParaRPr lang="hu-HU" altLang="hu-HU"/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0283BB3D-20C3-46BF-825C-94312520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20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>
            <a:extLst>
              <a:ext uri="{FF2B5EF4-FFF2-40B4-BE49-F238E27FC236}">
                <a16:creationId xmlns:a16="http://schemas.microsoft.com/office/drawing/2014/main" id="{1B7F1480-E1D4-4C8F-83FD-A2FF77EC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7620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AD3F33AC-6F72-4C37-A43D-0779216A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7620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2769B1C-ED12-428F-8B2C-2F0B64E0D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04" y="54452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418BEF58-3B36-41F4-9040-57DE8F5FE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"/>
            <a:ext cx="3981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/>
              <a:t>Kapcsol</a:t>
            </a:r>
            <a:r>
              <a:rPr lang="en-US" altLang="hu-HU" sz="4000" b="1"/>
              <a:t>ó</a:t>
            </a:r>
            <a:r>
              <a:rPr lang="en-GB" altLang="hu-HU" sz="4000" b="1"/>
              <a:t> hőmérő</a:t>
            </a:r>
            <a:endParaRPr lang="hu-HU" altLang="hu-HU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D2354861-6F3B-4E3A-8E5F-EFC436CB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06" y="1129928"/>
            <a:ext cx="1295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E66B82FA-E43C-4F5B-9FE8-3750BD7B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2418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48036178-E0D3-4F7F-9C31-CFBA78CC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06475"/>
            <a:ext cx="19685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C4CB4D9-A05E-4CD0-B23F-C05789009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00" y="56612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CE076BF1-12FC-4D7C-9F60-20A6B1476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8462963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/>
              <a:t>A </a:t>
            </a:r>
            <a:r>
              <a:rPr lang="en-GB" altLang="hu-HU" b="1" u="sng"/>
              <a:t>maximum-hőmérők</a:t>
            </a:r>
            <a:r>
              <a:rPr lang="en-GB" altLang="hu-HU"/>
              <a:t> kapillárisában kis vasrudacska van. </a:t>
            </a:r>
            <a:br>
              <a:rPr lang="en-GB" altLang="hu-HU"/>
            </a:br>
            <a:r>
              <a:rPr lang="en-GB" altLang="hu-HU"/>
              <a:t>Ez a kisebb fajsúlyánál fogva a higanyszinten mozog, ha a </a:t>
            </a:r>
            <a:br>
              <a:rPr lang="en-GB" altLang="hu-HU"/>
            </a:br>
            <a:r>
              <a:rPr lang="en-GB" altLang="hu-HU"/>
              <a:t>higanyszál felfelé mozdul el. Ha azonban a hőmérséklet csökken, </a:t>
            </a:r>
            <a:br>
              <a:rPr lang="en-GB" altLang="hu-HU"/>
            </a:br>
            <a:r>
              <a:rPr lang="en-GB" altLang="hu-HU"/>
              <a:t>és a higanyszál lefelé halad, a vasrudacska a gyenge súrlódás </a:t>
            </a:r>
            <a:br>
              <a:rPr lang="en-GB" altLang="hu-HU"/>
            </a:br>
            <a:r>
              <a:rPr lang="en-GB" altLang="hu-HU"/>
              <a:t>következtében fennakad, és megmarad abban a helyzetben, </a:t>
            </a:r>
            <a:br>
              <a:rPr lang="en-GB" altLang="hu-HU"/>
            </a:br>
            <a:r>
              <a:rPr lang="en-GB" altLang="hu-HU"/>
              <a:t>ami a higanyszál legmagasabb szintjének felel meg. </a:t>
            </a:r>
          </a:p>
          <a:p>
            <a:r>
              <a:rPr lang="en-GB" altLang="hu-HU"/>
              <a:t>A vasrudacska kívülről mágnes segítségével vihetjük </a:t>
            </a:r>
            <a:br>
              <a:rPr lang="en-GB" altLang="hu-HU"/>
            </a:br>
            <a:r>
              <a:rPr lang="en-GB" altLang="hu-HU"/>
              <a:t>tetszőleges helyzetbe.</a:t>
            </a:r>
          </a:p>
          <a:p>
            <a:r>
              <a:rPr lang="en-GB" altLang="hu-HU"/>
              <a:t>A </a:t>
            </a:r>
            <a:r>
              <a:rPr lang="en-GB" altLang="hu-HU" b="1" u="sng"/>
              <a:t>minimum-hőmérők</a:t>
            </a:r>
            <a:r>
              <a:rPr lang="en-GB" altLang="hu-HU"/>
              <a:t> nem higany töltésűek, bennük alkoholt, </a:t>
            </a:r>
            <a:br>
              <a:rPr lang="en-GB" altLang="hu-HU"/>
            </a:br>
            <a:r>
              <a:rPr lang="en-GB" altLang="hu-HU"/>
              <a:t>vagy más szerves folyadékot alkalmaznak. A kapillárisban </a:t>
            </a:r>
            <a:br>
              <a:rPr lang="en-GB" altLang="hu-HU"/>
            </a:br>
            <a:r>
              <a:rPr lang="en-GB" altLang="hu-HU"/>
              <a:t>üvegrudacska mozoghat, melyet a mérőfolyadék lefelé való </a:t>
            </a:r>
            <a:br>
              <a:rPr lang="en-GB" altLang="hu-HU"/>
            </a:br>
            <a:r>
              <a:rPr lang="en-GB" altLang="hu-HU"/>
              <a:t>mozgásakor a a felületi feszültség hatására megtart. Ez az erő </a:t>
            </a:r>
            <a:br>
              <a:rPr lang="en-GB" altLang="hu-HU"/>
            </a:br>
            <a:r>
              <a:rPr lang="en-GB" altLang="hu-HU"/>
              <a:t>azonban nem elég ahhoz, hogy az üvegrudat felfelé is elmozdítsa. </a:t>
            </a:r>
            <a:br>
              <a:rPr lang="en-GB" altLang="hu-HU"/>
            </a:br>
            <a:r>
              <a:rPr lang="en-GB" altLang="hu-HU"/>
              <a:t>Ha a folyadékszál emelkedik, az üvegrudacska a falhoz tapadva </a:t>
            </a:r>
            <a:br>
              <a:rPr lang="en-GB" altLang="hu-HU"/>
            </a:br>
            <a:r>
              <a:rPr lang="en-GB" altLang="hu-HU"/>
              <a:t>helyben marad. Az üvegrudacskába vékony vashuzalt forrasztanak, </a:t>
            </a:r>
            <a:br>
              <a:rPr lang="en-GB" altLang="hu-HU"/>
            </a:br>
            <a:r>
              <a:rPr lang="en-GB" altLang="hu-HU"/>
              <a:t>így mágnessel tetszőleges helyzetbe hozható.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519F89CA-8C16-414E-A15D-EB2FCE567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798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altLang="hu-HU"/>
          </a:p>
          <a:p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2037F6E-B785-4152-954A-6254C0A06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57515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9C303DA2-F70E-41BA-9F9E-A4E72D3C0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498475"/>
            <a:ext cx="84248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/>
              <a:t>Az </a:t>
            </a:r>
            <a:r>
              <a:rPr lang="en-GB" altLang="hu-HU" b="1" u="sng"/>
              <a:t>ipari hőmérők</a:t>
            </a:r>
            <a:r>
              <a:rPr lang="en-GB" altLang="hu-HU"/>
              <a:t> a laboratoriumiaktól minőségben és kivitelben </a:t>
            </a:r>
            <a:br>
              <a:rPr lang="en-GB" altLang="hu-HU"/>
            </a:br>
            <a:r>
              <a:rPr lang="en-GB" altLang="hu-HU"/>
              <a:t>különböznek. A felhasznált anyagok minősége gyengébb, a </a:t>
            </a:r>
            <a:br>
              <a:rPr lang="en-GB" altLang="hu-HU"/>
            </a:br>
            <a:r>
              <a:rPr lang="en-GB" altLang="hu-HU"/>
              <a:t>gyártástechnológia egyszerűbb, a kivitel a szükséges pontosság </a:t>
            </a:r>
            <a:br>
              <a:rPr lang="en-GB" altLang="hu-HU"/>
            </a:br>
            <a:r>
              <a:rPr lang="en-GB" altLang="hu-HU"/>
              <a:t>biztosítása mellett a legegyszerűbb. A skálázás nagyméretű, </a:t>
            </a:r>
            <a:br>
              <a:rPr lang="en-GB" altLang="hu-HU"/>
            </a:br>
            <a:r>
              <a:rPr lang="en-GB" altLang="hu-HU"/>
              <a:t>szembetűnő. Az osztásfinomság 1, 2, 2.5, 5, 10 °C, a méréshatárok </a:t>
            </a:r>
            <a:br>
              <a:rPr lang="en-GB" altLang="hu-HU"/>
            </a:br>
            <a:r>
              <a:rPr lang="en-GB" altLang="hu-HU"/>
              <a:t>hazai gyártmányoknál -60...+600 °C közt vannak. </a:t>
            </a:r>
          </a:p>
          <a:p>
            <a:r>
              <a:rPr lang="en-GB" altLang="hu-HU"/>
              <a:t>A hőmérő alakja egyenes vagy könyökben hajlított, kétféle </a:t>
            </a:r>
            <a:br>
              <a:rPr lang="en-GB" altLang="hu-HU"/>
            </a:br>
            <a:r>
              <a:rPr lang="en-GB" altLang="hu-HU"/>
              <a:t>méretben gyártják. Az ipari hőmérőket védőszerelvénnyel készítik. </a:t>
            </a:r>
          </a:p>
          <a:p>
            <a:r>
              <a:rPr lang="en-GB" altLang="hu-HU"/>
              <a:t>A leginkább használatos szerelvényformák az MSZ 11210/2 </a:t>
            </a:r>
            <a:br>
              <a:rPr lang="en-GB" altLang="hu-HU"/>
            </a:br>
            <a:r>
              <a:rPr lang="en-GB" altLang="hu-HU"/>
              <a:t>szabványban szerepelnek.</a:t>
            </a:r>
            <a:endParaRPr lang="hu-HU" altLang="hu-HU"/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1566242C-1C3F-4762-BC56-BCF81475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7620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BFE1601-A6EC-4C5F-99F1-8F4F73E4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370" y="58721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81760DE3-480A-4FE8-95EA-F68FCD2C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8016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/>
              <a:t>Folyadékhőmérők hibái, korrekciók</a:t>
            </a:r>
            <a:endParaRPr lang="hu-HU" altLang="hu-HU"/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79321E5D-19E4-406A-85C9-7F20AA7F6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412875"/>
            <a:ext cx="76977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b="1" u="sng"/>
              <a:t>Skálakorrekció</a:t>
            </a:r>
          </a:p>
          <a:p>
            <a:endParaRPr lang="en-GB" altLang="hu-HU"/>
          </a:p>
          <a:p>
            <a:endParaRPr lang="en-GB" altLang="hu-HU"/>
          </a:p>
          <a:p>
            <a:r>
              <a:rPr lang="en-GB" altLang="hu-HU"/>
              <a:t>ahol 	</a:t>
            </a:r>
            <a:r>
              <a:rPr lang="en-GB" altLang="hu-HU">
                <a:latin typeface="Symbol" panose="05050102010706020507" pitchFamily="18" charset="2"/>
              </a:rPr>
              <a:t>a</a:t>
            </a:r>
            <a:r>
              <a:rPr lang="en-GB" altLang="hu-HU"/>
              <a:t> a mérőfolyadék és az üveg hőtágulási tényezőjének </a:t>
            </a:r>
            <a:br>
              <a:rPr lang="en-GB" altLang="hu-HU"/>
            </a:br>
            <a:r>
              <a:rPr lang="en-GB" altLang="hu-HU"/>
              <a:t>		különbsége</a:t>
            </a:r>
          </a:p>
          <a:p>
            <a:r>
              <a:rPr lang="en-GB" altLang="hu-HU"/>
              <a:t>	n a kiálló szál hossza</a:t>
            </a:r>
          </a:p>
          <a:p>
            <a:r>
              <a:rPr lang="en-GB" altLang="hu-HU"/>
              <a:t>	t</a:t>
            </a:r>
            <a:r>
              <a:rPr lang="en-GB" altLang="hu-HU" baseline="-25000"/>
              <a:t>v</a:t>
            </a:r>
            <a:r>
              <a:rPr lang="en-GB" altLang="hu-HU"/>
              <a:t> a mért hőmérséklet</a:t>
            </a:r>
          </a:p>
          <a:p>
            <a:r>
              <a:rPr lang="en-GB" altLang="hu-HU"/>
              <a:t>	t</a:t>
            </a:r>
            <a:r>
              <a:rPr lang="en-GB" altLang="hu-HU" baseline="-25000"/>
              <a:t>K</a:t>
            </a:r>
            <a:r>
              <a:rPr lang="en-GB" altLang="hu-HU"/>
              <a:t> a kiálló szál környezetében a középhőmérséklet</a:t>
            </a:r>
          </a:p>
          <a:p>
            <a:endParaRPr lang="hu-HU" altLang="hu-HU" b="1" u="sng"/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5C5F2846-E440-49D3-9036-77A138E913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1600200"/>
          <a:ext cx="3276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gyenlet" r:id="rId5" imgW="1231560" imgH="228600" progId="Equation.3">
                  <p:embed/>
                </p:oleObj>
              </mc:Choice>
              <mc:Fallback>
                <p:oleObj name="Egyenlet" r:id="rId5" imgW="1231560" imgH="228600" progId="Equation.3">
                  <p:embed/>
                  <p:pic>
                    <p:nvPicPr>
                      <p:cNvPr id="25604" name="Object 4">
                        <a:extLst>
                          <a:ext uri="{FF2B5EF4-FFF2-40B4-BE49-F238E27FC236}">
                            <a16:creationId xmlns:a16="http://schemas.microsoft.com/office/drawing/2014/main" id="{5C5F2846-E440-49D3-9036-77A138E913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600200"/>
                        <a:ext cx="3276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>
            <a:extLst>
              <a:ext uri="{FF2B5EF4-FFF2-40B4-BE49-F238E27FC236}">
                <a16:creationId xmlns:a16="http://schemas.microsoft.com/office/drawing/2014/main" id="{46B46C63-E5CE-4BD6-A0CF-8D449219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537075"/>
            <a:ext cx="69230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b="1" u="sng"/>
              <a:t>Nyomásérzékenység 		</a:t>
            </a:r>
            <a:r>
              <a:rPr lang="en-GB" altLang="hu-HU"/>
              <a:t>0.001 °/cm</a:t>
            </a:r>
          </a:p>
          <a:p>
            <a:endParaRPr lang="en-GB" altLang="hu-HU"/>
          </a:p>
          <a:p>
            <a:r>
              <a:rPr lang="en-GB" altLang="hu-HU" b="1" u="sng"/>
              <a:t>Üvegöregedés</a:t>
            </a:r>
          </a:p>
          <a:p>
            <a:endParaRPr lang="en-GB" altLang="hu-HU" b="1" u="sng"/>
          </a:p>
          <a:p>
            <a:r>
              <a:rPr lang="en-GB" altLang="hu-HU" b="1" u="sng"/>
              <a:t>Nullpontdepresszió		</a:t>
            </a:r>
            <a:r>
              <a:rPr lang="en-GB" altLang="hu-HU"/>
              <a:t>0.2-0.6 °C	12-24 óra 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6E2648B-1929-467F-B97A-40ECB39BA7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762" y="56612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6814E16-B463-4DDF-A508-20C7C009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80264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/>
              <a:t>Hő</a:t>
            </a:r>
            <a:r>
              <a:rPr lang="en-US" altLang="hu-HU" b="1"/>
              <a:t>mérséklet:</a:t>
            </a:r>
            <a:endParaRPr lang="hu-HU" altLang="hu-HU"/>
          </a:p>
          <a:p>
            <a:r>
              <a:rPr lang="en-GB" altLang="hu-HU"/>
              <a:t>A hőmérséklet a termikus kölcsönhatáshoz tartozó állapotjelző.</a:t>
            </a:r>
          </a:p>
          <a:p>
            <a:endParaRPr lang="en-GB" altLang="hu-HU"/>
          </a:p>
          <a:p>
            <a:r>
              <a:rPr lang="en-GB" altLang="hu-HU"/>
              <a:t>A hőmérséklet azt jelzi, hogy egy test hőtartalma milyen szintű. </a:t>
            </a:r>
            <a:br>
              <a:rPr lang="en-GB" altLang="hu-HU"/>
            </a:br>
            <a:r>
              <a:rPr lang="en-GB" altLang="hu-HU"/>
              <a:t>Amennyiben két eltérő hőmérsékletű test kerül érintkezésbe, </a:t>
            </a:r>
            <a:br>
              <a:rPr lang="en-GB" altLang="hu-HU"/>
            </a:br>
            <a:r>
              <a:rPr lang="en-GB" altLang="hu-HU"/>
              <a:t>köztük egy energiaforgalom indul meg. A folyamat mindaddig </a:t>
            </a:r>
            <a:br>
              <a:rPr lang="en-GB" altLang="hu-HU"/>
            </a:br>
            <a:r>
              <a:rPr lang="en-GB" altLang="hu-HU"/>
              <a:t>tart, amíg a két test hőmérséklete ki nem egyenlítődött. </a:t>
            </a:r>
            <a:br>
              <a:rPr lang="en-GB" altLang="hu-HU"/>
            </a:br>
            <a:r>
              <a:rPr lang="en-GB" altLang="hu-HU"/>
              <a:t>Abban az esetben, ha két test közt nem játszódik le termikus </a:t>
            </a:r>
            <a:br>
              <a:rPr lang="en-GB" altLang="hu-HU"/>
            </a:br>
            <a:r>
              <a:rPr lang="en-GB" altLang="hu-HU"/>
              <a:t>kölcsönhatás, a testeket azonos hőmérsékletűeknek lehet </a:t>
            </a:r>
            <a:br>
              <a:rPr lang="en-GB" altLang="hu-HU"/>
            </a:br>
            <a:r>
              <a:rPr lang="en-GB" altLang="hu-HU"/>
              <a:t>tekinteni.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E0DA1A0-9DE6-4D63-99F4-1BA25430E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8" y="57332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13FED0D5-995E-4C49-8D8B-D5942713D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1" y="995540"/>
            <a:ext cx="3532632" cy="568756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38687D6-8E32-492A-BA56-C5757F0DE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"/>
            <a:ext cx="5478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 dirty="0" err="1"/>
              <a:t>Manometrikus</a:t>
            </a:r>
            <a:r>
              <a:rPr lang="en-GB" altLang="hu-HU" sz="4000" b="1" dirty="0"/>
              <a:t> </a:t>
            </a:r>
            <a:r>
              <a:rPr lang="en-GB" altLang="hu-HU" sz="4000" b="1" dirty="0" err="1"/>
              <a:t>hőmérők</a:t>
            </a:r>
            <a:endParaRPr lang="hu-HU" altLang="hu-HU" dirty="0"/>
          </a:p>
        </p:txBody>
      </p:sp>
      <p:pic>
        <p:nvPicPr>
          <p:cNvPr id="9" name="Kép 8" descr="A képen ülő, kerékpár, bezárás, asztal látható&#10;&#10;Automatikusan generált leírás">
            <a:extLst>
              <a:ext uri="{FF2B5EF4-FFF2-40B4-BE49-F238E27FC236}">
                <a16:creationId xmlns:a16="http://schemas.microsoft.com/office/drawing/2014/main" id="{639C712E-0A48-4B31-B4E0-62B9E70A7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06475"/>
            <a:ext cx="4819973" cy="5687568"/>
          </a:xfrm>
          <a:prstGeom prst="rect">
            <a:avLst/>
          </a:prstGeom>
        </p:spPr>
      </p:pic>
      <p:pic>
        <p:nvPicPr>
          <p:cNvPr id="10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6322D2F-C4A4-46CE-A821-30C8C4022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586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4DE5F8BD-35F8-4680-864C-A31EE3811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7708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/>
              <a:t>Fém h</a:t>
            </a:r>
            <a:r>
              <a:rPr lang="hu-HU" altLang="hu-HU" sz="4000" b="1"/>
              <a:t>őtáguláson alapul</a:t>
            </a:r>
            <a:r>
              <a:rPr lang="en-US" altLang="hu-HU" sz="4000" b="1"/>
              <a:t>ó </a:t>
            </a:r>
            <a:r>
              <a:rPr lang="en-GB" altLang="hu-HU" sz="4000" b="1"/>
              <a:t>hőmérők</a:t>
            </a:r>
            <a:endParaRPr lang="hu-HU" altLang="hu-HU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2C73EC0C-3F09-45CA-AD31-7159AF86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" y="1143000"/>
            <a:ext cx="2809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A63ACAF4-21EB-43EC-B523-2A8DCE52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16013"/>
            <a:ext cx="30226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FCF3A1F8-9DFE-4E34-BCA4-895FB0C6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45717"/>
            <a:ext cx="3456384" cy="30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A képen eszköz, mérce, óra látható&#10;&#10;Automatikusan generált leírás">
            <a:extLst>
              <a:ext uri="{FF2B5EF4-FFF2-40B4-BE49-F238E27FC236}">
                <a16:creationId xmlns:a16="http://schemas.microsoft.com/office/drawing/2014/main" id="{63A57FCA-3C57-475C-872F-C419B3A5D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56" y="908208"/>
            <a:ext cx="2952328" cy="2878520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A95D0F6-1720-43F3-9B78-9FA155FB3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220" y="5715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17BF134F-4399-41CF-9721-A781EF25A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8204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hu-HU" sz="4000" b="1"/>
              <a:t>Állandó térfogaton, nyomásméréssel </a:t>
            </a:r>
            <a:br>
              <a:rPr lang="en-GB" altLang="hu-HU" sz="4000" b="1"/>
            </a:br>
            <a:r>
              <a:rPr lang="en-GB" altLang="hu-HU" sz="4000" b="1"/>
              <a:t>mér</a:t>
            </a:r>
            <a:r>
              <a:rPr lang="hu-HU" altLang="hu-HU" sz="4000" b="1"/>
              <a:t>ő</a:t>
            </a:r>
            <a:r>
              <a:rPr lang="en-US" altLang="hu-HU" sz="4000" b="1"/>
              <a:t> </a:t>
            </a:r>
            <a:r>
              <a:rPr lang="en-GB" altLang="hu-HU" sz="4000" b="1"/>
              <a:t>hőmérő</a:t>
            </a:r>
            <a:endParaRPr lang="hu-HU" altLang="hu-HU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91DD0086-05D0-48D0-A240-9B03644C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4024313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4C6FB85-88EA-4611-A1F4-02EC1C215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229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429AE46F-7FD1-4EBC-855C-0791527A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7708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4000" b="1"/>
              <a:t>Fém h</a:t>
            </a:r>
            <a:r>
              <a:rPr lang="hu-HU" altLang="hu-HU" sz="4000" b="1"/>
              <a:t>őtáguláson alapul</a:t>
            </a:r>
            <a:r>
              <a:rPr lang="en-US" altLang="hu-HU" sz="4000" b="1"/>
              <a:t>ó </a:t>
            </a:r>
            <a:r>
              <a:rPr lang="en-GB" altLang="hu-HU" sz="4000" b="1"/>
              <a:t>hőmérők</a:t>
            </a:r>
            <a:endParaRPr lang="hu-HU" altLang="hu-HU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48A02633-10FE-4985-9E65-88D64361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887413"/>
            <a:ext cx="6326187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D0E957C-2501-46D5-AEB0-4B93A9813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238" y="572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9E07B4B9-3581-4995-8567-B7B946051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5826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3200" b="1" dirty="0" err="1"/>
              <a:t>Hőmérsékletskálák</a:t>
            </a:r>
            <a:r>
              <a:rPr lang="en-GB" altLang="hu-HU" sz="3200" b="1" dirty="0"/>
              <a:t>, </a:t>
            </a:r>
            <a:r>
              <a:rPr lang="en-GB" altLang="hu-HU" sz="3200" b="1" dirty="0" err="1"/>
              <a:t>alappontok</a:t>
            </a:r>
            <a:r>
              <a:rPr lang="en-GB" altLang="hu-HU" sz="3200" b="1" dirty="0"/>
              <a:t>:</a:t>
            </a:r>
            <a:endParaRPr lang="hu-HU" altLang="hu-HU" dirty="0"/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041E7614-CD0D-4DED-8DF6-A6E345D23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29000"/>
            <a:ext cx="732604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/>
              <a:t>Az </a:t>
            </a:r>
            <a:r>
              <a:rPr lang="en-GB" altLang="hu-HU" dirty="0" err="1"/>
              <a:t>általánosságban</a:t>
            </a:r>
            <a:r>
              <a:rPr lang="en-GB" altLang="hu-HU" dirty="0"/>
              <a:t> </a:t>
            </a:r>
            <a:r>
              <a:rPr lang="en-GB" altLang="hu-HU" dirty="0" err="1"/>
              <a:t>használt</a:t>
            </a:r>
            <a:r>
              <a:rPr lang="en-GB" altLang="hu-HU" dirty="0"/>
              <a:t> </a:t>
            </a:r>
            <a:r>
              <a:rPr lang="en-GB" altLang="hu-HU" dirty="0" err="1"/>
              <a:t>hőmérsékletskálák</a:t>
            </a:r>
            <a:r>
              <a:rPr lang="en-GB" altLang="hu-HU" dirty="0"/>
              <a:t>:</a:t>
            </a:r>
          </a:p>
          <a:p>
            <a:pPr lvl="1"/>
            <a:r>
              <a:rPr lang="en-GB" altLang="hu-HU" dirty="0"/>
              <a:t>-</a:t>
            </a:r>
            <a:r>
              <a:rPr lang="hu-HU" altLang="hu-HU" dirty="0"/>
              <a:t>	</a:t>
            </a:r>
            <a:r>
              <a:rPr lang="en-GB" altLang="hu-HU" dirty="0"/>
              <a:t>Celsius </a:t>
            </a:r>
            <a:r>
              <a:rPr lang="en-GB" altLang="hu-HU" dirty="0" err="1"/>
              <a:t>skála</a:t>
            </a:r>
            <a:endParaRPr lang="hu-HU" altLang="hu-HU" dirty="0"/>
          </a:p>
          <a:p>
            <a:pPr marL="800100" lvl="1" indent="-342900">
              <a:buFontTx/>
              <a:buChar char="-"/>
            </a:pPr>
            <a:r>
              <a:rPr lang="hu-HU" altLang="hu-HU" dirty="0"/>
              <a:t> </a:t>
            </a:r>
            <a:r>
              <a:rPr lang="en-GB" altLang="hu-HU" dirty="0"/>
              <a:t>Kelvin </a:t>
            </a:r>
            <a:r>
              <a:rPr lang="en-GB" altLang="hu-HU" dirty="0" err="1"/>
              <a:t>skála</a:t>
            </a:r>
            <a:r>
              <a:rPr lang="en-GB" altLang="hu-HU" dirty="0"/>
              <a:t> (</a:t>
            </a:r>
            <a:r>
              <a:rPr lang="en-GB" altLang="hu-HU" dirty="0" err="1"/>
              <a:t>termodinamikai</a:t>
            </a:r>
            <a:r>
              <a:rPr lang="en-GB" altLang="hu-HU" dirty="0"/>
              <a:t> </a:t>
            </a:r>
            <a:r>
              <a:rPr lang="en-GB" altLang="hu-HU" dirty="0" err="1"/>
              <a:t>vagy</a:t>
            </a:r>
            <a:r>
              <a:rPr lang="en-GB" altLang="hu-HU" dirty="0"/>
              <a:t> </a:t>
            </a:r>
            <a:r>
              <a:rPr lang="en-GB" altLang="hu-HU" dirty="0" err="1"/>
              <a:t>abszolút</a:t>
            </a:r>
            <a:r>
              <a:rPr lang="en-GB" altLang="hu-HU" dirty="0"/>
              <a:t> </a:t>
            </a:r>
            <a:r>
              <a:rPr lang="en-GB" altLang="hu-HU" dirty="0" err="1"/>
              <a:t>skála</a:t>
            </a:r>
            <a:r>
              <a:rPr lang="en-GB" altLang="hu-HU" dirty="0"/>
              <a:t>)</a:t>
            </a:r>
          </a:p>
          <a:p>
            <a:pPr marL="800100" lvl="1" indent="-342900">
              <a:buFontTx/>
              <a:buChar char="-"/>
            </a:pPr>
            <a:r>
              <a:rPr lang="hu-HU" altLang="hu-HU" dirty="0"/>
              <a:t> </a:t>
            </a:r>
            <a:r>
              <a:rPr lang="en-GB" altLang="hu-HU" dirty="0"/>
              <a:t>Fahrenheit </a:t>
            </a:r>
            <a:r>
              <a:rPr lang="en-GB" altLang="hu-HU" dirty="0" err="1"/>
              <a:t>skála</a:t>
            </a:r>
            <a:endParaRPr lang="hu-HU" altLang="hu-HU" dirty="0"/>
          </a:p>
          <a:p>
            <a:pPr lvl="1"/>
            <a:r>
              <a:rPr lang="en-GB" altLang="hu-HU" dirty="0"/>
              <a:t>-	Rankine </a:t>
            </a:r>
            <a:r>
              <a:rPr lang="en-GB" altLang="hu-HU" dirty="0" err="1"/>
              <a:t>skála</a:t>
            </a:r>
            <a:endParaRPr lang="en-GB" altLang="hu-HU" dirty="0"/>
          </a:p>
          <a:p>
            <a:pPr lvl="1"/>
            <a:r>
              <a:rPr lang="en-GB" altLang="hu-HU" dirty="0"/>
              <a:t>-	</a:t>
            </a:r>
            <a:r>
              <a:rPr lang="en-GB" altLang="hu-HU" dirty="0" err="1"/>
              <a:t>nemzetközi</a:t>
            </a:r>
            <a:r>
              <a:rPr lang="en-GB" altLang="hu-HU" dirty="0"/>
              <a:t> </a:t>
            </a:r>
            <a:r>
              <a:rPr lang="en-GB" altLang="hu-HU" dirty="0" err="1"/>
              <a:t>hőfokskála</a:t>
            </a:r>
            <a:r>
              <a:rPr lang="en-GB" altLang="hu-HU" dirty="0"/>
              <a:t> (IPTS 68)</a:t>
            </a:r>
            <a:endParaRPr lang="hu-HU" altLang="hu-HU" dirty="0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9A82E753-CE40-4F19-B2BD-087F1006E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50863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/>
              <a:t>Követelmények:</a:t>
            </a:r>
          </a:p>
          <a:p>
            <a:r>
              <a:rPr lang="en-GB" altLang="hu-HU"/>
              <a:t>	gyakorlat számára jól megfelelő </a:t>
            </a:r>
          </a:p>
          <a:p>
            <a:r>
              <a:rPr lang="en-GB" altLang="hu-HU"/>
              <a:t>	reprodukálható 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DB6B070-E408-42AD-BF77-2FA99567F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829" y="57033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>
            <a:extLst>
              <a:ext uri="{FF2B5EF4-FFF2-40B4-BE49-F238E27FC236}">
                <a16:creationId xmlns:a16="http://schemas.microsoft.com/office/drawing/2014/main" id="{96CCF0A9-3749-4F21-A02D-17BD3F526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47800"/>
            <a:ext cx="7994496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A </a:t>
            </a:r>
            <a:r>
              <a:rPr lang="hu-HU" altLang="hu-HU" b="1" u="sng" dirty="0"/>
              <a:t>Celsius skála</a:t>
            </a:r>
            <a:r>
              <a:rPr lang="hu-HU" altLang="hu-HU" dirty="0"/>
              <a:t> egyik alappontja az olvadó jég és víz </a:t>
            </a:r>
            <a:br>
              <a:rPr lang="hu-HU" altLang="hu-HU" dirty="0"/>
            </a:br>
            <a:r>
              <a:rPr lang="hu-HU" altLang="hu-HU" dirty="0"/>
              <a:t>keverékének hőmérséklete, a másik alappont a víz forráspontja </a:t>
            </a:r>
            <a:br>
              <a:rPr lang="hu-HU" altLang="hu-HU" dirty="0"/>
            </a:br>
            <a:r>
              <a:rPr lang="hu-HU" altLang="hu-HU" dirty="0"/>
              <a:t>101 325 Pa nyomásnál. Az értékek kémiailag tiszta vízre </a:t>
            </a:r>
            <a:br>
              <a:rPr lang="hu-HU" altLang="hu-HU" dirty="0"/>
            </a:br>
            <a:r>
              <a:rPr lang="hu-HU" altLang="hu-HU" dirty="0"/>
              <a:t>vonatkoznak</a:t>
            </a:r>
            <a:r>
              <a:rPr lang="en-GB" altLang="hu-HU" dirty="0"/>
              <a:t>. </a:t>
            </a:r>
            <a:br>
              <a:rPr lang="en-GB" altLang="hu-HU" dirty="0"/>
            </a:br>
            <a:r>
              <a:rPr lang="en-GB" altLang="hu-HU" dirty="0"/>
              <a:t>A </a:t>
            </a:r>
            <a:r>
              <a:rPr lang="en-GB" altLang="hu-HU" dirty="0" err="1"/>
              <a:t>két</a:t>
            </a:r>
            <a:r>
              <a:rPr lang="en-GB" altLang="hu-HU" dirty="0"/>
              <a:t> </a:t>
            </a:r>
            <a:r>
              <a:rPr lang="en-GB" altLang="hu-HU" dirty="0" err="1"/>
              <a:t>alappont</a:t>
            </a:r>
            <a:r>
              <a:rPr lang="en-GB" altLang="hu-HU" dirty="0"/>
              <a:t> </a:t>
            </a:r>
            <a:r>
              <a:rPr lang="en-GB" altLang="hu-HU" dirty="0" err="1"/>
              <a:t>közti</a:t>
            </a:r>
            <a:r>
              <a:rPr lang="en-GB" altLang="hu-HU" dirty="0"/>
              <a:t> </a:t>
            </a:r>
            <a:r>
              <a:rPr lang="en-GB" altLang="hu-HU" dirty="0" err="1"/>
              <a:t>távolságot</a:t>
            </a:r>
            <a:r>
              <a:rPr lang="en-GB" altLang="hu-HU" dirty="0"/>
              <a:t> 100 </a:t>
            </a:r>
            <a:r>
              <a:rPr lang="en-GB" altLang="hu-HU" dirty="0" err="1"/>
              <a:t>részre</a:t>
            </a:r>
            <a:r>
              <a:rPr lang="en-GB" altLang="hu-HU" dirty="0"/>
              <a:t> </a:t>
            </a:r>
            <a:r>
              <a:rPr lang="en-GB" altLang="hu-HU" dirty="0" err="1"/>
              <a:t>osztották</a:t>
            </a:r>
            <a:r>
              <a:rPr lang="en-GB" altLang="hu-HU" dirty="0"/>
              <a:t>.</a:t>
            </a:r>
            <a:endParaRPr lang="hu-HU" altLang="hu-HU" dirty="0"/>
          </a:p>
          <a:p>
            <a:endParaRPr lang="hu-HU" altLang="hu-HU" dirty="0"/>
          </a:p>
          <a:p>
            <a:r>
              <a:rPr lang="en-GB" altLang="hu-HU" dirty="0"/>
              <a:t>A </a:t>
            </a:r>
            <a:r>
              <a:rPr lang="en-GB" altLang="hu-HU" b="1" u="sng" dirty="0"/>
              <a:t>Kelvin </a:t>
            </a:r>
            <a:r>
              <a:rPr lang="en-GB" altLang="hu-HU" b="1" u="sng" dirty="0" err="1"/>
              <a:t>skála</a:t>
            </a:r>
            <a:r>
              <a:rPr lang="en-GB" altLang="hu-HU" dirty="0"/>
              <a:t> </a:t>
            </a:r>
            <a:r>
              <a:rPr lang="en-GB" altLang="hu-HU" dirty="0" err="1"/>
              <a:t>egyik</a:t>
            </a:r>
            <a:r>
              <a:rPr lang="en-GB" altLang="hu-HU" dirty="0"/>
              <a:t> </a:t>
            </a:r>
            <a:r>
              <a:rPr lang="en-GB" altLang="hu-HU" dirty="0" err="1"/>
              <a:t>alappontja</a:t>
            </a:r>
            <a:r>
              <a:rPr lang="en-GB" altLang="hu-HU" dirty="0"/>
              <a:t> </a:t>
            </a:r>
            <a:r>
              <a:rPr lang="en-GB" altLang="hu-HU" dirty="0" err="1"/>
              <a:t>az</a:t>
            </a:r>
            <a:r>
              <a:rPr lang="en-GB" altLang="hu-HU" dirty="0"/>
              <a:t> a </a:t>
            </a:r>
            <a:r>
              <a:rPr lang="en-GB" altLang="hu-HU" dirty="0" err="1"/>
              <a:t>hőmérséket</a:t>
            </a:r>
            <a:r>
              <a:rPr lang="en-GB" altLang="hu-HU" dirty="0"/>
              <a:t>, </a:t>
            </a:r>
            <a:r>
              <a:rPr lang="en-GB" altLang="hu-HU" dirty="0" err="1"/>
              <a:t>amelyen</a:t>
            </a:r>
            <a:r>
              <a:rPr lang="en-GB" altLang="hu-HU" dirty="0"/>
              <a:t> </a:t>
            </a:r>
            <a:r>
              <a:rPr lang="en-GB" altLang="hu-HU" dirty="0" err="1"/>
              <a:t>az</a:t>
            </a:r>
            <a:r>
              <a:rPr lang="en-GB" altLang="hu-HU" dirty="0"/>
              <a:t> </a:t>
            </a:r>
            <a:br>
              <a:rPr lang="en-GB" altLang="hu-HU" dirty="0"/>
            </a:br>
            <a:r>
              <a:rPr lang="en-GB" altLang="hu-HU" dirty="0" err="1"/>
              <a:t>ideális</a:t>
            </a:r>
            <a:r>
              <a:rPr lang="en-GB" altLang="hu-HU" dirty="0"/>
              <a:t> </a:t>
            </a:r>
            <a:r>
              <a:rPr lang="en-GB" altLang="hu-HU" dirty="0" err="1"/>
              <a:t>gáz</a:t>
            </a:r>
            <a:r>
              <a:rPr lang="en-GB" altLang="hu-HU" dirty="0"/>
              <a:t> </a:t>
            </a:r>
            <a:r>
              <a:rPr lang="en-GB" altLang="hu-HU" dirty="0" err="1"/>
              <a:t>fajtérfogatának</a:t>
            </a:r>
            <a:r>
              <a:rPr lang="en-GB" altLang="hu-HU" dirty="0"/>
              <a:t> </a:t>
            </a:r>
            <a:r>
              <a:rPr lang="en-GB" altLang="hu-HU" dirty="0" err="1"/>
              <a:t>és</a:t>
            </a:r>
            <a:r>
              <a:rPr lang="en-GB" altLang="hu-HU" dirty="0"/>
              <a:t> </a:t>
            </a:r>
            <a:r>
              <a:rPr lang="en-GB" altLang="hu-HU" dirty="0" err="1"/>
              <a:t>nyomásának</a:t>
            </a:r>
            <a:r>
              <a:rPr lang="en-GB" altLang="hu-HU" dirty="0"/>
              <a:t> </a:t>
            </a:r>
            <a:r>
              <a:rPr lang="en-GB" altLang="hu-HU" dirty="0" err="1"/>
              <a:t>szorzata</a:t>
            </a:r>
            <a:r>
              <a:rPr lang="en-GB" altLang="hu-HU" dirty="0"/>
              <a:t> </a:t>
            </a:r>
            <a:r>
              <a:rPr lang="en-GB" altLang="hu-HU" dirty="0" err="1"/>
              <a:t>nulla</a:t>
            </a:r>
            <a:r>
              <a:rPr lang="en-GB" altLang="hu-HU" dirty="0"/>
              <a:t>. </a:t>
            </a:r>
            <a:br>
              <a:rPr lang="en-GB" altLang="hu-HU" dirty="0"/>
            </a:br>
            <a:r>
              <a:rPr lang="en-GB" altLang="hu-HU" dirty="0" err="1"/>
              <a:t>Ez</a:t>
            </a:r>
            <a:r>
              <a:rPr lang="en-GB" altLang="hu-HU" dirty="0"/>
              <a:t> a </a:t>
            </a:r>
            <a:r>
              <a:rPr lang="en-GB" altLang="hu-HU" dirty="0" err="1"/>
              <a:t>hőmérséklet</a:t>
            </a:r>
            <a:r>
              <a:rPr lang="en-GB" altLang="hu-HU" dirty="0"/>
              <a:t> 0 °K. A Celsius </a:t>
            </a:r>
            <a:r>
              <a:rPr lang="en-GB" altLang="hu-HU" dirty="0" err="1"/>
              <a:t>skálával</a:t>
            </a:r>
            <a:r>
              <a:rPr lang="en-GB" altLang="hu-HU" dirty="0"/>
              <a:t> </a:t>
            </a:r>
            <a:r>
              <a:rPr lang="en-GB" altLang="hu-HU" dirty="0" err="1"/>
              <a:t>azonos</a:t>
            </a:r>
            <a:r>
              <a:rPr lang="en-GB" altLang="hu-HU" dirty="0"/>
              <a:t> </a:t>
            </a:r>
            <a:r>
              <a:rPr lang="en-GB" altLang="hu-HU" dirty="0" err="1"/>
              <a:t>osztású</a:t>
            </a:r>
            <a:r>
              <a:rPr lang="en-GB" altLang="hu-HU" dirty="0"/>
              <a:t>. </a:t>
            </a:r>
            <a:br>
              <a:rPr lang="en-GB" altLang="hu-HU" dirty="0"/>
            </a:br>
            <a:endParaRPr lang="en-GB" altLang="hu-HU" dirty="0"/>
          </a:p>
          <a:p>
            <a:r>
              <a:rPr lang="en-GB" altLang="hu-HU" dirty="0"/>
              <a:t>A </a:t>
            </a:r>
            <a:r>
              <a:rPr lang="en-GB" altLang="hu-HU" dirty="0" err="1"/>
              <a:t>két</a:t>
            </a:r>
            <a:r>
              <a:rPr lang="en-GB" altLang="hu-HU" dirty="0"/>
              <a:t> </a:t>
            </a:r>
            <a:r>
              <a:rPr lang="en-GB" altLang="hu-HU" dirty="0" err="1"/>
              <a:t>skála</a:t>
            </a:r>
            <a:r>
              <a:rPr lang="en-GB" altLang="hu-HU" dirty="0"/>
              <a:t> </a:t>
            </a:r>
            <a:r>
              <a:rPr lang="en-GB" altLang="hu-HU" dirty="0" err="1"/>
              <a:t>közt</a:t>
            </a:r>
            <a:r>
              <a:rPr lang="en-GB" altLang="hu-HU" dirty="0"/>
              <a:t> a </a:t>
            </a:r>
            <a:r>
              <a:rPr lang="en-GB" altLang="hu-HU" dirty="0" err="1"/>
              <a:t>kapcsolat</a:t>
            </a:r>
            <a:r>
              <a:rPr lang="en-GB" altLang="hu-HU" dirty="0"/>
              <a:t>: </a:t>
            </a:r>
            <a:r>
              <a:rPr lang="en-GB" altLang="hu-HU" b="1" dirty="0"/>
              <a:t>T[°K] = t[°C] + 273.15</a:t>
            </a:r>
            <a:r>
              <a:rPr lang="en-GB" altLang="hu-HU" dirty="0"/>
              <a:t> 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EE70E87-7FC8-43A3-8E28-7582D6BD7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8" y="57332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7D1F2FB8-FC17-41BF-843E-2344F0DAD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43000"/>
            <a:ext cx="7662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/>
              <a:t>Az angolszász országokban használatos a </a:t>
            </a:r>
            <a:r>
              <a:rPr lang="en-GB" altLang="hu-HU" b="1" u="sng"/>
              <a:t>Fahrenheit skála</a:t>
            </a:r>
            <a:r>
              <a:rPr lang="en-GB" altLang="hu-HU"/>
              <a:t>, </a:t>
            </a:r>
            <a:br>
              <a:rPr lang="en-GB" altLang="hu-HU"/>
            </a:br>
            <a:r>
              <a:rPr lang="en-GB" altLang="hu-HU"/>
              <a:t>itt a víz fagyáspontját +32-vel, a víz forráspontját +212-vel </a:t>
            </a:r>
            <a:br>
              <a:rPr lang="en-GB" altLang="hu-HU"/>
            </a:br>
            <a:r>
              <a:rPr lang="en-GB" altLang="hu-HU"/>
              <a:t>jelölik. A skála tehát a két alappont közt 180 osztású. </a:t>
            </a:r>
            <a:endParaRPr lang="hu-HU" altLang="hu-HU"/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055600E5-F3C8-401F-BD49-F9610CAD4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2708275"/>
            <a:ext cx="2959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b="1"/>
              <a:t>t[°F] = 9/5[t°C] + 32	</a:t>
            </a:r>
          </a:p>
          <a:p>
            <a:r>
              <a:rPr lang="en-GB" altLang="hu-HU" b="1"/>
              <a:t>t[°C] = 5/9{[t°F] - 32}</a:t>
            </a:r>
            <a:endParaRPr lang="hu-HU" altLang="hu-HU" b="1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DB8DA28E-0C01-479E-B522-8A530B236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003675"/>
            <a:ext cx="744530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dirty="0"/>
              <a:t>A </a:t>
            </a:r>
            <a:r>
              <a:rPr lang="en-GB" altLang="hu-HU" b="1" u="sng" dirty="0"/>
              <a:t>Rankine </a:t>
            </a:r>
            <a:r>
              <a:rPr lang="en-GB" altLang="hu-HU" b="1" u="sng" dirty="0" err="1"/>
              <a:t>skála</a:t>
            </a:r>
            <a:r>
              <a:rPr lang="en-GB" altLang="hu-HU" dirty="0"/>
              <a:t> a Fahrenheit </a:t>
            </a:r>
            <a:r>
              <a:rPr lang="en-GB" altLang="hu-HU" dirty="0" err="1"/>
              <a:t>skála</a:t>
            </a:r>
            <a:r>
              <a:rPr lang="en-GB" altLang="hu-HU" dirty="0"/>
              <a:t> </a:t>
            </a:r>
            <a:r>
              <a:rPr lang="en-GB" altLang="hu-HU" dirty="0" err="1"/>
              <a:t>osztásának</a:t>
            </a:r>
            <a:r>
              <a:rPr lang="en-GB" altLang="hu-HU" dirty="0"/>
              <a:t> </a:t>
            </a:r>
            <a:r>
              <a:rPr lang="en-GB" altLang="hu-HU" dirty="0" err="1"/>
              <a:t>megfelelő</a:t>
            </a:r>
            <a:r>
              <a:rPr lang="en-GB" altLang="hu-HU" dirty="0"/>
              <a:t> </a:t>
            </a:r>
            <a:br>
              <a:rPr lang="en-GB" altLang="hu-HU" dirty="0"/>
            </a:br>
            <a:r>
              <a:rPr lang="en-GB" altLang="hu-HU" dirty="0" err="1"/>
              <a:t>abszolút</a:t>
            </a:r>
            <a:r>
              <a:rPr lang="en-GB" altLang="hu-HU" dirty="0"/>
              <a:t> ill. </a:t>
            </a:r>
            <a:r>
              <a:rPr lang="en-GB" altLang="hu-HU" dirty="0" err="1"/>
              <a:t>termodinamikai</a:t>
            </a:r>
            <a:r>
              <a:rPr lang="en-GB" altLang="hu-HU" dirty="0"/>
              <a:t> </a:t>
            </a:r>
            <a:r>
              <a:rPr lang="en-GB" altLang="hu-HU" dirty="0" err="1"/>
              <a:t>hőfokskála</a:t>
            </a:r>
            <a:r>
              <a:rPr lang="en-GB" altLang="hu-HU" dirty="0"/>
              <a:t>.</a:t>
            </a:r>
            <a:endParaRPr lang="hu-HU" altLang="hu-HU" dirty="0"/>
          </a:p>
          <a:p>
            <a:endParaRPr lang="hu-HU" altLang="hu-HU" dirty="0"/>
          </a:p>
          <a:p>
            <a:r>
              <a:rPr lang="en-GB" altLang="hu-HU" dirty="0"/>
              <a:t>A </a:t>
            </a:r>
            <a:r>
              <a:rPr lang="en-GB" altLang="hu-HU" b="1" u="sng" dirty="0" err="1"/>
              <a:t>nemzetközi</a:t>
            </a:r>
            <a:r>
              <a:rPr lang="en-GB" altLang="hu-HU" b="1" u="sng" dirty="0"/>
              <a:t> </a:t>
            </a:r>
            <a:r>
              <a:rPr lang="en-GB" altLang="hu-HU" b="1" u="sng" dirty="0" err="1"/>
              <a:t>hőfokskála</a:t>
            </a:r>
            <a:r>
              <a:rPr lang="en-GB" altLang="hu-HU" dirty="0"/>
              <a:t> </a:t>
            </a:r>
            <a:r>
              <a:rPr lang="en-GB" altLang="hu-HU" dirty="0" err="1"/>
              <a:t>tulajdonképpen</a:t>
            </a:r>
            <a:r>
              <a:rPr lang="en-GB" altLang="hu-HU" dirty="0"/>
              <a:t> a </a:t>
            </a:r>
            <a:r>
              <a:rPr lang="hu-HU" altLang="hu-HU" dirty="0"/>
              <a:t>Kelvin s</a:t>
            </a:r>
            <a:r>
              <a:rPr lang="en-GB" altLang="hu-HU" dirty="0" err="1"/>
              <a:t>kála</a:t>
            </a:r>
            <a:r>
              <a:rPr lang="en-GB" altLang="hu-HU" dirty="0"/>
              <a:t> </a:t>
            </a:r>
            <a:endParaRPr lang="hu-HU" altLang="hu-HU" dirty="0"/>
          </a:p>
          <a:p>
            <a:r>
              <a:rPr lang="en-GB" altLang="hu-HU" dirty="0"/>
              <a:t>6 </a:t>
            </a:r>
            <a:r>
              <a:rPr lang="en-GB" altLang="hu-HU" dirty="0" err="1"/>
              <a:t>rögzített</a:t>
            </a:r>
            <a:r>
              <a:rPr lang="en-GB" altLang="hu-HU" dirty="0"/>
              <a:t> </a:t>
            </a:r>
            <a:r>
              <a:rPr lang="en-GB" altLang="hu-HU" dirty="0" err="1"/>
              <a:t>alapponttal</a:t>
            </a:r>
            <a:r>
              <a:rPr lang="en-GB" altLang="hu-HU" dirty="0"/>
              <a:t>. </a:t>
            </a:r>
            <a:endParaRPr lang="hu-HU" altLang="hu-HU" dirty="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B9FAFFE-3A63-410B-A6E4-957EE65AA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56CF9FB9-1D4F-4423-9B4B-A7B66006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8151813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b="1"/>
              <a:t>A primer alappontok a következők:</a:t>
            </a:r>
            <a:endParaRPr lang="en-GB" altLang="hu-HU"/>
          </a:p>
          <a:p>
            <a:pPr lvl="1"/>
            <a:r>
              <a:rPr lang="en-GB" altLang="hu-HU"/>
              <a:t>-	A folyadék és gőz halmazállapotú oxigén egyensúlyi </a:t>
            </a:r>
          </a:p>
          <a:p>
            <a:pPr lvl="1"/>
            <a:r>
              <a:rPr lang="en-GB" altLang="hu-HU"/>
              <a:t>	állapota 101325 Pa nyomáson (</a:t>
            </a:r>
            <a:r>
              <a:rPr lang="en-GB" altLang="hu-HU" b="1">
                <a:solidFill>
                  <a:srgbClr val="FF0000"/>
                </a:solidFill>
              </a:rPr>
              <a:t>oxigénpont</a:t>
            </a:r>
            <a:r>
              <a:rPr lang="en-GB" altLang="hu-HU"/>
              <a:t>): </a:t>
            </a:r>
            <a:r>
              <a:rPr lang="en-GB" altLang="hu-HU" b="1"/>
              <a:t>-182.970 °C</a:t>
            </a:r>
            <a:endParaRPr lang="en-GB" altLang="hu-HU"/>
          </a:p>
          <a:p>
            <a:pPr lvl="1"/>
            <a:r>
              <a:rPr lang="en-GB" altLang="hu-HU"/>
              <a:t>-	Kémiailag tiszta olvadó jég és levegővel telített víz </a:t>
            </a:r>
          </a:p>
          <a:p>
            <a:pPr lvl="1"/>
            <a:r>
              <a:rPr lang="en-GB" altLang="hu-HU"/>
              <a:t>	keverékének egyensúlyi hőmérséklete 101325 Pa </a:t>
            </a:r>
          </a:p>
          <a:p>
            <a:pPr lvl="1"/>
            <a:r>
              <a:rPr lang="en-GB" altLang="hu-HU"/>
              <a:t>	nyomáson (</a:t>
            </a:r>
            <a:r>
              <a:rPr lang="en-GB" altLang="hu-HU" b="1">
                <a:solidFill>
                  <a:srgbClr val="FF0000"/>
                </a:solidFill>
              </a:rPr>
              <a:t>jégpont</a:t>
            </a:r>
            <a:r>
              <a:rPr lang="en-GB" altLang="hu-HU"/>
              <a:t>): </a:t>
            </a:r>
            <a:r>
              <a:rPr lang="en-GB" altLang="hu-HU" b="1"/>
              <a:t>0 °C</a:t>
            </a:r>
            <a:endParaRPr lang="en-GB" altLang="hu-HU"/>
          </a:p>
          <a:p>
            <a:pPr lvl="1"/>
            <a:r>
              <a:rPr lang="en-GB" altLang="hu-HU"/>
              <a:t>-	A víz és gőzének egyensúlyi hőmérséklete 101325 Pa </a:t>
            </a:r>
          </a:p>
          <a:p>
            <a:pPr lvl="1"/>
            <a:r>
              <a:rPr lang="en-GB" altLang="hu-HU"/>
              <a:t>	nyomáson (</a:t>
            </a:r>
            <a:r>
              <a:rPr lang="en-GB" altLang="hu-HU" b="1">
                <a:solidFill>
                  <a:srgbClr val="FF0000"/>
                </a:solidFill>
              </a:rPr>
              <a:t>gőzpont</a:t>
            </a:r>
            <a:r>
              <a:rPr lang="en-GB" altLang="hu-HU"/>
              <a:t>): </a:t>
            </a:r>
            <a:r>
              <a:rPr lang="en-GB" altLang="hu-HU" b="1"/>
              <a:t>100 °C</a:t>
            </a:r>
            <a:endParaRPr lang="en-GB" altLang="hu-HU"/>
          </a:p>
          <a:p>
            <a:pPr lvl="1"/>
            <a:r>
              <a:rPr lang="en-GB" altLang="hu-HU"/>
              <a:t>-	A kén és gőzének egyensúlyi hőmérséklete 101325 Pa </a:t>
            </a:r>
          </a:p>
          <a:p>
            <a:pPr lvl="1"/>
            <a:r>
              <a:rPr lang="en-GB" altLang="hu-HU"/>
              <a:t>	nyomáson (</a:t>
            </a:r>
            <a:r>
              <a:rPr lang="en-GB" altLang="hu-HU" b="1">
                <a:solidFill>
                  <a:srgbClr val="FF0000"/>
                </a:solidFill>
              </a:rPr>
              <a:t>kénpont</a:t>
            </a:r>
            <a:r>
              <a:rPr lang="en-GB" altLang="hu-HU"/>
              <a:t>): </a:t>
            </a:r>
            <a:r>
              <a:rPr lang="en-GB" altLang="hu-HU" b="1"/>
              <a:t>444.600 °C</a:t>
            </a:r>
            <a:endParaRPr lang="en-GB" altLang="hu-HU"/>
          </a:p>
          <a:p>
            <a:pPr lvl="1"/>
            <a:r>
              <a:rPr lang="en-GB" altLang="hu-HU"/>
              <a:t>-	Szilárd és folyékony halmazállapotú ezüst egyensúlyi </a:t>
            </a:r>
          </a:p>
          <a:p>
            <a:pPr lvl="1"/>
            <a:r>
              <a:rPr lang="en-GB" altLang="hu-HU"/>
              <a:t>	hőmérséklete (olvadási hőmérséklete) 101325 Pa </a:t>
            </a:r>
          </a:p>
          <a:p>
            <a:pPr lvl="1"/>
            <a:r>
              <a:rPr lang="en-GB" altLang="hu-HU"/>
              <a:t>	nyomáson (</a:t>
            </a:r>
            <a:r>
              <a:rPr lang="en-GB" altLang="hu-HU" b="1">
                <a:solidFill>
                  <a:srgbClr val="FF0000"/>
                </a:solidFill>
              </a:rPr>
              <a:t>ezüstpont</a:t>
            </a:r>
            <a:r>
              <a:rPr lang="en-GB" altLang="hu-HU"/>
              <a:t>): </a:t>
            </a:r>
            <a:r>
              <a:rPr lang="en-GB" altLang="hu-HU" b="1"/>
              <a:t>960.8 °C</a:t>
            </a:r>
            <a:endParaRPr lang="en-GB" altLang="hu-HU"/>
          </a:p>
          <a:p>
            <a:pPr lvl="1"/>
            <a:r>
              <a:rPr lang="en-GB" altLang="hu-HU"/>
              <a:t>-	Szilárd és folyékony halmazállapotú arany egyensúlyi </a:t>
            </a:r>
          </a:p>
          <a:p>
            <a:pPr lvl="1"/>
            <a:r>
              <a:rPr lang="en-GB" altLang="hu-HU"/>
              <a:t>	hőmérséklete (olvadási hőmérséklete) 101325 Pa </a:t>
            </a:r>
          </a:p>
          <a:p>
            <a:pPr lvl="1"/>
            <a:r>
              <a:rPr lang="en-GB" altLang="hu-HU"/>
              <a:t>	nyomáson (</a:t>
            </a:r>
            <a:r>
              <a:rPr lang="en-GB" altLang="hu-HU" b="1">
                <a:solidFill>
                  <a:srgbClr val="FF0000"/>
                </a:solidFill>
              </a:rPr>
              <a:t>aranypont</a:t>
            </a:r>
            <a:r>
              <a:rPr lang="en-GB" altLang="hu-HU"/>
              <a:t>): </a:t>
            </a:r>
            <a:r>
              <a:rPr lang="en-GB" altLang="hu-HU" b="1"/>
              <a:t>1063.0 °C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75B08C6-03BF-4D43-AFE3-113D7371C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587" y="5913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B1F8A472-9CEE-49D5-9800-8F09FA3D6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517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/>
              <a:t>Az ún. </a:t>
            </a:r>
            <a:r>
              <a:rPr lang="en-GB" altLang="hu-HU" b="1"/>
              <a:t>primer alappontok</a:t>
            </a:r>
            <a:r>
              <a:rPr lang="en-GB" altLang="hu-HU"/>
              <a:t> mellett </a:t>
            </a:r>
            <a:r>
              <a:rPr lang="en-GB" altLang="hu-HU" b="1"/>
              <a:t>szekunder alappontokat</a:t>
            </a:r>
            <a:r>
              <a:rPr lang="en-GB" altLang="hu-HU"/>
              <a:t> </a:t>
            </a:r>
            <a:br>
              <a:rPr lang="en-GB" altLang="hu-HU"/>
            </a:br>
            <a:r>
              <a:rPr lang="en-GB" altLang="hu-HU"/>
              <a:t>is megadnak, amelyek a primer alappontok hézagait töltik ki. </a:t>
            </a:r>
            <a:br>
              <a:rPr lang="en-GB" altLang="hu-HU"/>
            </a:br>
            <a:endParaRPr lang="en-GB" altLang="hu-HU"/>
          </a:p>
          <a:p>
            <a:r>
              <a:rPr lang="en-GB" altLang="hu-HU"/>
              <a:t>Ilyen alappontok a </a:t>
            </a:r>
            <a:r>
              <a:rPr lang="en-GB" altLang="hu-HU">
                <a:solidFill>
                  <a:srgbClr val="FF0000"/>
                </a:solidFill>
              </a:rPr>
              <a:t>naftalinpont, kadmiumpont, antimonpont, </a:t>
            </a:r>
            <a:br>
              <a:rPr lang="en-GB" altLang="hu-HU">
                <a:solidFill>
                  <a:srgbClr val="FF0000"/>
                </a:solidFill>
              </a:rPr>
            </a:br>
            <a:r>
              <a:rPr lang="en-GB" altLang="hu-HU">
                <a:solidFill>
                  <a:srgbClr val="FF0000"/>
                </a:solidFill>
              </a:rPr>
              <a:t>nikkelpont és platinapont</a:t>
            </a:r>
            <a:r>
              <a:rPr lang="en-GB" altLang="hu-HU"/>
              <a:t>.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95C7234-FF35-4197-9C78-26B5A5FF5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8" y="50131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50E9CC0D-9788-4829-873E-505A0A3D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837406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/>
            <a:r>
              <a:rPr lang="en-GB" altLang="hu-HU"/>
              <a:t>-	érintkezéses hőmérők:	- hőtágulás alapján működő hőmérők</a:t>
            </a:r>
          </a:p>
          <a:p>
            <a:pPr lvl="1"/>
            <a:r>
              <a:rPr lang="en-GB" altLang="hu-HU"/>
              <a:t>		- ellenálláshőmérők</a:t>
            </a:r>
          </a:p>
          <a:p>
            <a:pPr lvl="1"/>
            <a:r>
              <a:rPr lang="en-GB" altLang="hu-HU"/>
              <a:t>		- hőelemek</a:t>
            </a:r>
          </a:p>
          <a:p>
            <a:pPr lvl="1"/>
            <a:r>
              <a:rPr lang="en-GB" altLang="hu-HU"/>
              <a:t>-	össz- és részsugárzás érzékelő műszerek</a:t>
            </a:r>
          </a:p>
          <a:p>
            <a:pPr lvl="1"/>
            <a:r>
              <a:rPr lang="en-GB" altLang="hu-HU"/>
              <a:t>-	egyéb, különleges hőmérők</a:t>
            </a:r>
          </a:p>
          <a:p>
            <a:endParaRPr lang="hu-HU" altLang="hu-HU"/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F264F8F1-F870-457B-8AAF-1D35E88C4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52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3600" dirty="0"/>
              <a:t>A </a:t>
            </a:r>
            <a:r>
              <a:rPr lang="en-GB" altLang="hu-HU" sz="3600" dirty="0" err="1"/>
              <a:t>hőmérsékeletmérő</a:t>
            </a:r>
            <a:r>
              <a:rPr lang="en-GB" altLang="hu-HU" sz="3600" dirty="0"/>
              <a:t> </a:t>
            </a:r>
            <a:r>
              <a:rPr lang="en-GB" altLang="hu-HU" sz="3600" dirty="0" err="1"/>
              <a:t>műszerek</a:t>
            </a:r>
            <a:r>
              <a:rPr lang="en-GB" altLang="hu-HU" sz="3600" dirty="0"/>
              <a:t> </a:t>
            </a:r>
            <a:r>
              <a:rPr lang="en-GB" altLang="hu-HU" sz="3600" dirty="0" err="1"/>
              <a:t>rendszerezése</a:t>
            </a:r>
            <a:endParaRPr lang="hu-HU" altLang="hu-HU" dirty="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4DA7DA5-F644-4C2B-9BE3-C76653D03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867" y="51571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5A7C8A27-7A99-4CA2-9006-78A0F59A55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133600"/>
          <a:ext cx="87630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kumentum" r:id="rId6" imgW="6137280" imgH="2613600" progId="Word.Document.8">
                  <p:embed/>
                </p:oleObj>
              </mc:Choice>
              <mc:Fallback>
                <p:oleObj name="Dokumentum" r:id="rId6" imgW="6137280" imgH="2613600" progId="Word.Document.8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5A7C8A27-7A99-4CA2-9006-78A0F59A55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87630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3">
            <a:extLst>
              <a:ext uri="{FF2B5EF4-FFF2-40B4-BE49-F238E27FC236}">
                <a16:creationId xmlns:a16="http://schemas.microsoft.com/office/drawing/2014/main" id="{F88F5E11-2AEE-4D4D-A504-A961F3081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52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3600" dirty="0"/>
              <a:t>A </a:t>
            </a:r>
            <a:r>
              <a:rPr lang="en-GB" altLang="hu-HU" sz="3600" dirty="0" err="1"/>
              <a:t>hőmérsékeletmérő</a:t>
            </a:r>
            <a:r>
              <a:rPr lang="en-GB" altLang="hu-HU" sz="3600" dirty="0"/>
              <a:t> </a:t>
            </a:r>
            <a:r>
              <a:rPr lang="en-GB" altLang="hu-HU" sz="3600" dirty="0" err="1"/>
              <a:t>műszerek</a:t>
            </a:r>
            <a:r>
              <a:rPr lang="en-GB" altLang="hu-HU" sz="3600" dirty="0"/>
              <a:t> </a:t>
            </a:r>
            <a:r>
              <a:rPr lang="en-GB" altLang="hu-HU" sz="3600" dirty="0" err="1"/>
              <a:t>rendszerezése</a:t>
            </a:r>
            <a:endParaRPr lang="hu-HU" altLang="hu-HU" dirty="0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C6AFD08-DB17-42A6-9C20-5AD3989CDD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5776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CF8F805C1D6A5478B36683A50CE7AB8" ma:contentTypeVersion="13" ma:contentTypeDescription="Új dokumentum létrehozása." ma:contentTypeScope="" ma:versionID="77802412cd156a23830780315a95921b">
  <xsd:schema xmlns:xsd="http://www.w3.org/2001/XMLSchema" xmlns:xs="http://www.w3.org/2001/XMLSchema" xmlns:p="http://schemas.microsoft.com/office/2006/metadata/properties" xmlns:ns3="6f672a67-c74a-4604-b5b0-48055caee5a3" xmlns:ns4="b42fc05a-7d00-4a67-a182-e734d3c3d69b" targetNamespace="http://schemas.microsoft.com/office/2006/metadata/properties" ma:root="true" ma:fieldsID="5610b7b881fb79a4ac4282ad30603db4" ns3:_="" ns4:_="">
    <xsd:import namespace="6f672a67-c74a-4604-b5b0-48055caee5a3"/>
    <xsd:import namespace="b42fc05a-7d00-4a67-a182-e734d3c3d6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72a67-c74a-4604-b5b0-48055caee5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fc05a-7d00-4a67-a182-e734d3c3d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EA0A11-C0A5-4866-B7B3-16C5E0DED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672a67-c74a-4604-b5b0-48055caee5a3"/>
    <ds:schemaRef ds:uri="b42fc05a-7d00-4a67-a182-e734d3c3d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34B0A9-DEB3-4469-B147-645F307DC8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7A421E-70EF-4E39-9DB1-60B1194E2551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42fc05a-7d00-4a67-a182-e734d3c3d69b"/>
    <ds:schemaRef ds:uri="6f672a67-c74a-4604-b5b0-48055caee5a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1017</Words>
  <Application>Microsoft Office PowerPoint</Application>
  <PresentationFormat>Diavetítés a képernyőre (4:3 oldalarány)</PresentationFormat>
  <Paragraphs>93</Paragraphs>
  <Slides>23</Slides>
  <Notes>1</Notes>
  <HiddenSlides>0</HiddenSlides>
  <MMClips>22</MMClips>
  <ScaleCrop>false</ScaleCrop>
  <HeadingPairs>
    <vt:vector size="8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Times New Roman</vt:lpstr>
      <vt:lpstr>Symbol</vt:lpstr>
      <vt:lpstr>Office-téma</vt:lpstr>
      <vt:lpstr>Microsoft Word dokumentum</vt:lpstr>
      <vt:lpstr>Microsoft Egyenlet 3.0</vt:lpstr>
      <vt:lpstr>Méréstechnika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MiniComp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Méréstechnika</dc:title>
  <dc:creator>Baumann Mihály</dc:creator>
  <cp:lastModifiedBy>Baumann Mihály</cp:lastModifiedBy>
  <cp:revision>18</cp:revision>
  <dcterms:created xsi:type="dcterms:W3CDTF">1999-09-06T04:10:27Z</dcterms:created>
  <dcterms:modified xsi:type="dcterms:W3CDTF">2020-09-13T19:49:53Z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0x0101000CF8F805C1D6A5478B36683A50CE7AB8</vt:lpwstr>
  </property>
</Properties>
</file>