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sldIdLst>
    <p:sldId id="256" r:id="rId5"/>
    <p:sldId id="280" r:id="rId6"/>
    <p:sldId id="257" r:id="rId7"/>
    <p:sldId id="258" r:id="rId8"/>
    <p:sldId id="259" r:id="rId9"/>
    <p:sldId id="262" r:id="rId10"/>
    <p:sldId id="260" r:id="rId11"/>
    <p:sldId id="261" r:id="rId12"/>
    <p:sldId id="263" r:id="rId13"/>
    <p:sldId id="264" r:id="rId14"/>
    <p:sldId id="272" r:id="rId15"/>
    <p:sldId id="273" r:id="rId16"/>
    <p:sldId id="274" r:id="rId17"/>
    <p:sldId id="275" r:id="rId18"/>
    <p:sldId id="276" r:id="rId19"/>
    <p:sldId id="278" r:id="rId20"/>
    <p:sldId id="279" r:id="rId21"/>
    <p:sldId id="265" r:id="rId22"/>
    <p:sldId id="266" r:id="rId23"/>
    <p:sldId id="269" r:id="rId24"/>
    <p:sldId id="289" r:id="rId25"/>
    <p:sldId id="290" r:id="rId26"/>
    <p:sldId id="288" r:id="rId27"/>
    <p:sldId id="270" r:id="rId28"/>
    <p:sldId id="271" r:id="rId29"/>
    <p:sldId id="267" r:id="rId30"/>
    <p:sldId id="268" r:id="rId31"/>
    <p:sldId id="291" r:id="rId32"/>
    <p:sldId id="281" r:id="rId33"/>
    <p:sldId id="283" r:id="rId34"/>
    <p:sldId id="284" r:id="rId35"/>
    <p:sldId id="285" r:id="rId36"/>
    <p:sldId id="286" r:id="rId37"/>
    <p:sldId id="287" r:id="rId38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1488" y="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umann Mihály" userId="d2393b84-f413-40ae-b26e-26a45160993e" providerId="ADAL" clId="{B7BB291C-63F5-468F-A396-95E61CAD0844}"/>
    <pc:docChg chg="undo custSel delSld modSld">
      <pc:chgData name="Baumann Mihály" userId="d2393b84-f413-40ae-b26e-26a45160993e" providerId="ADAL" clId="{B7BB291C-63F5-468F-A396-95E61CAD0844}" dt="2020-09-20T09:11:24.607" v="868" actId="1076"/>
      <pc:docMkLst>
        <pc:docMk/>
      </pc:docMkLst>
      <pc:sldChg chg="modSp mod">
        <pc:chgData name="Baumann Mihály" userId="d2393b84-f413-40ae-b26e-26a45160993e" providerId="ADAL" clId="{B7BB291C-63F5-468F-A396-95E61CAD0844}" dt="2020-09-20T07:13:19.062" v="0" actId="1076"/>
        <pc:sldMkLst>
          <pc:docMk/>
          <pc:sldMk cId="0" sldId="257"/>
        </pc:sldMkLst>
        <pc:picChg chg="mod">
          <ac:chgData name="Baumann Mihály" userId="d2393b84-f413-40ae-b26e-26a45160993e" providerId="ADAL" clId="{B7BB291C-63F5-468F-A396-95E61CAD0844}" dt="2020-09-20T07:13:19.062" v="0" actId="1076"/>
          <ac:picMkLst>
            <pc:docMk/>
            <pc:sldMk cId="0" sldId="257"/>
            <ac:picMk id="2" creationId="{C37108F0-CA22-43ED-BF67-C3975321696F}"/>
          </ac:picMkLst>
        </pc:picChg>
      </pc:sldChg>
      <pc:sldChg chg="modSp mod">
        <pc:chgData name="Baumann Mihály" userId="d2393b84-f413-40ae-b26e-26a45160993e" providerId="ADAL" clId="{B7BB291C-63F5-468F-A396-95E61CAD0844}" dt="2020-09-20T07:15:44.627" v="1" actId="1076"/>
        <pc:sldMkLst>
          <pc:docMk/>
          <pc:sldMk cId="0" sldId="258"/>
        </pc:sldMkLst>
        <pc:picChg chg="mod">
          <ac:chgData name="Baumann Mihály" userId="d2393b84-f413-40ae-b26e-26a45160993e" providerId="ADAL" clId="{B7BB291C-63F5-468F-A396-95E61CAD0844}" dt="2020-09-20T07:15:44.627" v="1" actId="1076"/>
          <ac:picMkLst>
            <pc:docMk/>
            <pc:sldMk cId="0" sldId="258"/>
            <ac:picMk id="2" creationId="{D8C12B3D-A7E1-4639-8F3E-22268C1926A5}"/>
          </ac:picMkLst>
        </pc:picChg>
      </pc:sldChg>
      <pc:sldChg chg="modSp mod">
        <pc:chgData name="Baumann Mihály" userId="d2393b84-f413-40ae-b26e-26a45160993e" providerId="ADAL" clId="{B7BB291C-63F5-468F-A396-95E61CAD0844}" dt="2020-09-20T07:16:57.099" v="2" actId="1076"/>
        <pc:sldMkLst>
          <pc:docMk/>
          <pc:sldMk cId="0" sldId="259"/>
        </pc:sldMkLst>
        <pc:picChg chg="mod">
          <ac:chgData name="Baumann Mihály" userId="d2393b84-f413-40ae-b26e-26a45160993e" providerId="ADAL" clId="{B7BB291C-63F5-468F-A396-95E61CAD0844}" dt="2020-09-20T07:16:57.099" v="2" actId="1076"/>
          <ac:picMkLst>
            <pc:docMk/>
            <pc:sldMk cId="0" sldId="259"/>
            <ac:picMk id="2" creationId="{485B5956-E472-4DDA-8E07-6E3477085225}"/>
          </ac:picMkLst>
        </pc:picChg>
      </pc:sldChg>
      <pc:sldChg chg="modSp mod">
        <pc:chgData name="Baumann Mihály" userId="d2393b84-f413-40ae-b26e-26a45160993e" providerId="ADAL" clId="{B7BB291C-63F5-468F-A396-95E61CAD0844}" dt="2020-09-20T07:20:06.976" v="4" actId="1076"/>
        <pc:sldMkLst>
          <pc:docMk/>
          <pc:sldMk cId="0" sldId="260"/>
        </pc:sldMkLst>
        <pc:picChg chg="mod">
          <ac:chgData name="Baumann Mihály" userId="d2393b84-f413-40ae-b26e-26a45160993e" providerId="ADAL" clId="{B7BB291C-63F5-468F-A396-95E61CAD0844}" dt="2020-09-20T07:20:06.976" v="4" actId="1076"/>
          <ac:picMkLst>
            <pc:docMk/>
            <pc:sldMk cId="0" sldId="260"/>
            <ac:picMk id="2" creationId="{B161253E-7058-47C4-A6DA-CD99D19D439E}"/>
          </ac:picMkLst>
        </pc:picChg>
      </pc:sldChg>
      <pc:sldChg chg="modSp mod">
        <pc:chgData name="Baumann Mihály" userId="d2393b84-f413-40ae-b26e-26a45160993e" providerId="ADAL" clId="{B7BB291C-63F5-468F-A396-95E61CAD0844}" dt="2020-09-20T07:21:22.716" v="5" actId="1076"/>
        <pc:sldMkLst>
          <pc:docMk/>
          <pc:sldMk cId="0" sldId="261"/>
        </pc:sldMkLst>
        <pc:picChg chg="mod">
          <ac:chgData name="Baumann Mihály" userId="d2393b84-f413-40ae-b26e-26a45160993e" providerId="ADAL" clId="{B7BB291C-63F5-468F-A396-95E61CAD0844}" dt="2020-09-20T07:21:22.716" v="5" actId="1076"/>
          <ac:picMkLst>
            <pc:docMk/>
            <pc:sldMk cId="0" sldId="261"/>
            <ac:picMk id="2" creationId="{ED4BA397-E011-48FE-AF7D-A35FDA313B6C}"/>
          </ac:picMkLst>
        </pc:picChg>
      </pc:sldChg>
      <pc:sldChg chg="modSp mod">
        <pc:chgData name="Baumann Mihály" userId="d2393b84-f413-40ae-b26e-26a45160993e" providerId="ADAL" clId="{B7BB291C-63F5-468F-A396-95E61CAD0844}" dt="2020-09-20T07:18:39.341" v="3" actId="1076"/>
        <pc:sldMkLst>
          <pc:docMk/>
          <pc:sldMk cId="0" sldId="262"/>
        </pc:sldMkLst>
        <pc:picChg chg="mod">
          <ac:chgData name="Baumann Mihály" userId="d2393b84-f413-40ae-b26e-26a45160993e" providerId="ADAL" clId="{B7BB291C-63F5-468F-A396-95E61CAD0844}" dt="2020-09-20T07:18:39.341" v="3" actId="1076"/>
          <ac:picMkLst>
            <pc:docMk/>
            <pc:sldMk cId="0" sldId="262"/>
            <ac:picMk id="2" creationId="{B5A9B551-8E45-4595-AD63-829E7889BDAB}"/>
          </ac:picMkLst>
        </pc:picChg>
      </pc:sldChg>
      <pc:sldChg chg="addSp modSp mod">
        <pc:chgData name="Baumann Mihály" userId="d2393b84-f413-40ae-b26e-26a45160993e" providerId="ADAL" clId="{B7BB291C-63F5-468F-A396-95E61CAD0844}" dt="2020-09-20T07:34:15.844" v="712" actId="1076"/>
        <pc:sldMkLst>
          <pc:docMk/>
          <pc:sldMk cId="0" sldId="263"/>
        </pc:sldMkLst>
        <pc:spChg chg="add mod">
          <ac:chgData name="Baumann Mihály" userId="d2393b84-f413-40ae-b26e-26a45160993e" providerId="ADAL" clId="{B7BB291C-63F5-468F-A396-95E61CAD0844}" dt="2020-09-20T07:30:29.369" v="711" actId="20577"/>
          <ac:spMkLst>
            <pc:docMk/>
            <pc:sldMk cId="0" sldId="263"/>
            <ac:spMk id="2" creationId="{243A5441-3570-4A67-A08A-4E8D65C16264}"/>
          </ac:spMkLst>
        </pc:spChg>
        <pc:spChg chg="mod">
          <ac:chgData name="Baumann Mihály" userId="d2393b84-f413-40ae-b26e-26a45160993e" providerId="ADAL" clId="{B7BB291C-63F5-468F-A396-95E61CAD0844}" dt="2020-09-20T07:29:41.092" v="692" actId="790"/>
          <ac:spMkLst>
            <pc:docMk/>
            <pc:sldMk cId="0" sldId="263"/>
            <ac:spMk id="10244" creationId="{DD603A03-7A27-41A2-9D75-545BE0AE87D3}"/>
          </ac:spMkLst>
        </pc:spChg>
        <pc:spChg chg="mod">
          <ac:chgData name="Baumann Mihály" userId="d2393b84-f413-40ae-b26e-26a45160993e" providerId="ADAL" clId="{B7BB291C-63F5-468F-A396-95E61CAD0844}" dt="2020-09-20T07:22:06.502" v="10" actId="1076"/>
          <ac:spMkLst>
            <pc:docMk/>
            <pc:sldMk cId="0" sldId="263"/>
            <ac:spMk id="10245" creationId="{D40D80B7-4B4B-4836-8419-C3585A5747EB}"/>
          </ac:spMkLst>
        </pc:spChg>
        <pc:picChg chg="mod">
          <ac:chgData name="Baumann Mihály" userId="d2393b84-f413-40ae-b26e-26a45160993e" providerId="ADAL" clId="{B7BB291C-63F5-468F-A396-95E61CAD0844}" dt="2020-09-20T07:34:15.844" v="712" actId="1076"/>
          <ac:picMkLst>
            <pc:docMk/>
            <pc:sldMk cId="0" sldId="263"/>
            <ac:picMk id="3" creationId="{2750AD5F-0AE3-46FA-9C15-A17D19000E0F}"/>
          </ac:picMkLst>
        </pc:picChg>
        <pc:picChg chg="mod">
          <ac:chgData name="Baumann Mihály" userId="d2393b84-f413-40ae-b26e-26a45160993e" providerId="ADAL" clId="{B7BB291C-63F5-468F-A396-95E61CAD0844}" dt="2020-09-20T07:21:59.610" v="9" actId="1076"/>
          <ac:picMkLst>
            <pc:docMk/>
            <pc:sldMk cId="0" sldId="263"/>
            <ac:picMk id="10242" creationId="{6A370956-F741-493D-BE1F-7140F8EB140C}"/>
          </ac:picMkLst>
        </pc:picChg>
        <pc:picChg chg="mod">
          <ac:chgData name="Baumann Mihály" userId="d2393b84-f413-40ae-b26e-26a45160993e" providerId="ADAL" clId="{B7BB291C-63F5-468F-A396-95E61CAD0844}" dt="2020-09-20T07:21:56.951" v="8" actId="1076"/>
          <ac:picMkLst>
            <pc:docMk/>
            <pc:sldMk cId="0" sldId="263"/>
            <ac:picMk id="10243" creationId="{5B13EF4A-2C6D-45D5-8213-44BC1BAD9239}"/>
          </ac:picMkLst>
        </pc:picChg>
      </pc:sldChg>
      <pc:sldChg chg="modSp mod">
        <pc:chgData name="Baumann Mihály" userId="d2393b84-f413-40ae-b26e-26a45160993e" providerId="ADAL" clId="{B7BB291C-63F5-468F-A396-95E61CAD0844}" dt="2020-09-20T07:42:06.331" v="713" actId="1076"/>
        <pc:sldMkLst>
          <pc:docMk/>
          <pc:sldMk cId="0" sldId="264"/>
        </pc:sldMkLst>
        <pc:picChg chg="mod">
          <ac:chgData name="Baumann Mihály" userId="d2393b84-f413-40ae-b26e-26a45160993e" providerId="ADAL" clId="{B7BB291C-63F5-468F-A396-95E61CAD0844}" dt="2020-09-20T07:42:06.331" v="713" actId="1076"/>
          <ac:picMkLst>
            <pc:docMk/>
            <pc:sldMk cId="0" sldId="264"/>
            <ac:picMk id="2" creationId="{C8582DB5-03DA-4357-8400-FADC4CF9CF83}"/>
          </ac:picMkLst>
        </pc:picChg>
      </pc:sldChg>
      <pc:sldChg chg="modSp mod">
        <pc:chgData name="Baumann Mihály" userId="d2393b84-f413-40ae-b26e-26a45160993e" providerId="ADAL" clId="{B7BB291C-63F5-468F-A396-95E61CAD0844}" dt="2020-09-20T08:41:15.886" v="852" actId="1076"/>
        <pc:sldMkLst>
          <pc:docMk/>
          <pc:sldMk cId="0" sldId="265"/>
        </pc:sldMkLst>
        <pc:picChg chg="mod">
          <ac:chgData name="Baumann Mihály" userId="d2393b84-f413-40ae-b26e-26a45160993e" providerId="ADAL" clId="{B7BB291C-63F5-468F-A396-95E61CAD0844}" dt="2020-09-20T08:41:15.886" v="852" actId="1076"/>
          <ac:picMkLst>
            <pc:docMk/>
            <pc:sldMk cId="0" sldId="265"/>
            <ac:picMk id="2" creationId="{0D4212A0-1548-4295-A716-46F195549D68}"/>
          </ac:picMkLst>
        </pc:picChg>
      </pc:sldChg>
      <pc:sldChg chg="modSp mod">
        <pc:chgData name="Baumann Mihály" userId="d2393b84-f413-40ae-b26e-26a45160993e" providerId="ADAL" clId="{B7BB291C-63F5-468F-A396-95E61CAD0844}" dt="2020-09-20T08:43:28.208" v="853" actId="1076"/>
        <pc:sldMkLst>
          <pc:docMk/>
          <pc:sldMk cId="0" sldId="266"/>
        </pc:sldMkLst>
        <pc:picChg chg="mod">
          <ac:chgData name="Baumann Mihály" userId="d2393b84-f413-40ae-b26e-26a45160993e" providerId="ADAL" clId="{B7BB291C-63F5-468F-A396-95E61CAD0844}" dt="2020-09-20T08:43:28.208" v="853" actId="1076"/>
          <ac:picMkLst>
            <pc:docMk/>
            <pc:sldMk cId="0" sldId="266"/>
            <ac:picMk id="2" creationId="{6403E41A-9E49-40BD-B281-1B7B5845846F}"/>
          </ac:picMkLst>
        </pc:picChg>
      </pc:sldChg>
      <pc:sldChg chg="modSp mod">
        <pc:chgData name="Baumann Mihály" userId="d2393b84-f413-40ae-b26e-26a45160993e" providerId="ADAL" clId="{B7BB291C-63F5-468F-A396-95E61CAD0844}" dt="2020-09-20T07:56:51.360" v="842" actId="403"/>
        <pc:sldMkLst>
          <pc:docMk/>
          <pc:sldMk cId="0" sldId="267"/>
        </pc:sldMkLst>
        <pc:spChg chg="mod">
          <ac:chgData name="Baumann Mihály" userId="d2393b84-f413-40ae-b26e-26a45160993e" providerId="ADAL" clId="{B7BB291C-63F5-468F-A396-95E61CAD0844}" dt="2020-09-20T07:56:51.360" v="842" actId="403"/>
          <ac:spMkLst>
            <pc:docMk/>
            <pc:sldMk cId="0" sldId="267"/>
            <ac:spMk id="28677" creationId="{992B6D29-12AF-4275-B95F-3DD1E9D03F54}"/>
          </ac:spMkLst>
        </pc:spChg>
      </pc:sldChg>
      <pc:sldChg chg="modSp mod">
        <pc:chgData name="Baumann Mihály" userId="d2393b84-f413-40ae-b26e-26a45160993e" providerId="ADAL" clId="{B7BB291C-63F5-468F-A396-95E61CAD0844}" dt="2020-09-20T08:55:59.675" v="860" actId="1076"/>
        <pc:sldMkLst>
          <pc:docMk/>
          <pc:sldMk cId="0" sldId="268"/>
        </pc:sldMkLst>
        <pc:picChg chg="mod">
          <ac:chgData name="Baumann Mihály" userId="d2393b84-f413-40ae-b26e-26a45160993e" providerId="ADAL" clId="{B7BB291C-63F5-468F-A396-95E61CAD0844}" dt="2020-09-20T08:55:59.675" v="860" actId="1076"/>
          <ac:picMkLst>
            <pc:docMk/>
            <pc:sldMk cId="0" sldId="268"/>
            <ac:picMk id="2" creationId="{D29DB9F5-4E06-48CA-AC2D-2F1C9A05C12F}"/>
          </ac:picMkLst>
        </pc:picChg>
      </pc:sldChg>
      <pc:sldChg chg="modSp mod">
        <pc:chgData name="Baumann Mihály" userId="d2393b84-f413-40ae-b26e-26a45160993e" providerId="ADAL" clId="{B7BB291C-63F5-468F-A396-95E61CAD0844}" dt="2020-09-20T08:44:24.176" v="854" actId="1076"/>
        <pc:sldMkLst>
          <pc:docMk/>
          <pc:sldMk cId="0" sldId="269"/>
        </pc:sldMkLst>
        <pc:picChg chg="mod">
          <ac:chgData name="Baumann Mihály" userId="d2393b84-f413-40ae-b26e-26a45160993e" providerId="ADAL" clId="{B7BB291C-63F5-468F-A396-95E61CAD0844}" dt="2020-09-20T08:44:24.176" v="854" actId="1076"/>
          <ac:picMkLst>
            <pc:docMk/>
            <pc:sldMk cId="0" sldId="269"/>
            <ac:picMk id="2" creationId="{424FD53A-EC4E-4140-874E-64F0262B180F}"/>
          </ac:picMkLst>
        </pc:picChg>
      </pc:sldChg>
      <pc:sldChg chg="modSp mod">
        <pc:chgData name="Baumann Mihály" userId="d2393b84-f413-40ae-b26e-26a45160993e" providerId="ADAL" clId="{B7BB291C-63F5-468F-A396-95E61CAD0844}" dt="2020-09-20T08:50:27.426" v="858" actId="1076"/>
        <pc:sldMkLst>
          <pc:docMk/>
          <pc:sldMk cId="0" sldId="270"/>
        </pc:sldMkLst>
        <pc:picChg chg="mod">
          <ac:chgData name="Baumann Mihály" userId="d2393b84-f413-40ae-b26e-26a45160993e" providerId="ADAL" clId="{B7BB291C-63F5-468F-A396-95E61CAD0844}" dt="2020-09-20T08:50:27.426" v="858" actId="1076"/>
          <ac:picMkLst>
            <pc:docMk/>
            <pc:sldMk cId="0" sldId="270"/>
            <ac:picMk id="2" creationId="{C18480B9-E6D9-41C0-A461-8406FE148F0E}"/>
          </ac:picMkLst>
        </pc:picChg>
      </pc:sldChg>
      <pc:sldChg chg="modSp mod">
        <pc:chgData name="Baumann Mihály" userId="d2393b84-f413-40ae-b26e-26a45160993e" providerId="ADAL" clId="{B7BB291C-63F5-468F-A396-95E61CAD0844}" dt="2020-09-20T08:51:37.479" v="859" actId="1076"/>
        <pc:sldMkLst>
          <pc:docMk/>
          <pc:sldMk cId="0" sldId="271"/>
        </pc:sldMkLst>
        <pc:picChg chg="mod">
          <ac:chgData name="Baumann Mihály" userId="d2393b84-f413-40ae-b26e-26a45160993e" providerId="ADAL" clId="{B7BB291C-63F5-468F-A396-95E61CAD0844}" dt="2020-09-20T08:51:37.479" v="859" actId="1076"/>
          <ac:picMkLst>
            <pc:docMk/>
            <pc:sldMk cId="0" sldId="271"/>
            <ac:picMk id="2" creationId="{3F4694C4-078F-4F77-A081-43AE8C579D59}"/>
          </ac:picMkLst>
        </pc:picChg>
      </pc:sldChg>
      <pc:sldChg chg="modSp mod">
        <pc:chgData name="Baumann Mihály" userId="d2393b84-f413-40ae-b26e-26a45160993e" providerId="ADAL" clId="{B7BB291C-63F5-468F-A396-95E61CAD0844}" dt="2020-09-20T07:43:46.518" v="714" actId="1076"/>
        <pc:sldMkLst>
          <pc:docMk/>
          <pc:sldMk cId="0" sldId="272"/>
        </pc:sldMkLst>
        <pc:picChg chg="mod">
          <ac:chgData name="Baumann Mihály" userId="d2393b84-f413-40ae-b26e-26a45160993e" providerId="ADAL" clId="{B7BB291C-63F5-468F-A396-95E61CAD0844}" dt="2020-09-20T07:43:46.518" v="714" actId="1076"/>
          <ac:picMkLst>
            <pc:docMk/>
            <pc:sldMk cId="0" sldId="272"/>
            <ac:picMk id="2" creationId="{611F41FD-7DB9-4B37-8CE2-502117209A91}"/>
          </ac:picMkLst>
        </pc:picChg>
      </pc:sldChg>
      <pc:sldChg chg="addSp delSp modSp mod">
        <pc:chgData name="Baumann Mihály" userId="d2393b84-f413-40ae-b26e-26a45160993e" providerId="ADAL" clId="{B7BB291C-63F5-468F-A396-95E61CAD0844}" dt="2020-09-20T07:52:16.189" v="747" actId="1076"/>
        <pc:sldMkLst>
          <pc:docMk/>
          <pc:sldMk cId="0" sldId="273"/>
        </pc:sldMkLst>
        <pc:spChg chg="mod">
          <ac:chgData name="Baumann Mihály" userId="d2393b84-f413-40ae-b26e-26a45160993e" providerId="ADAL" clId="{B7BB291C-63F5-468F-A396-95E61CAD0844}" dt="2020-09-20T07:49:50.448" v="746" actId="1076"/>
          <ac:spMkLst>
            <pc:docMk/>
            <pc:sldMk cId="0" sldId="273"/>
            <ac:spMk id="13315" creationId="{53C5A01D-1D94-4000-8677-0979E22C2CCD}"/>
          </ac:spMkLst>
        </pc:spChg>
        <pc:picChg chg="add del mod">
          <ac:chgData name="Baumann Mihály" userId="d2393b84-f413-40ae-b26e-26a45160993e" providerId="ADAL" clId="{B7BB291C-63F5-468F-A396-95E61CAD0844}" dt="2020-09-20T07:48:04.704" v="717" actId="478"/>
          <ac:picMkLst>
            <pc:docMk/>
            <pc:sldMk cId="0" sldId="273"/>
            <ac:picMk id="3" creationId="{1D445E3F-3712-4C53-BE03-5648798E9FDC}"/>
          </ac:picMkLst>
        </pc:picChg>
        <pc:picChg chg="add mod">
          <ac:chgData name="Baumann Mihály" userId="d2393b84-f413-40ae-b26e-26a45160993e" providerId="ADAL" clId="{B7BB291C-63F5-468F-A396-95E61CAD0844}" dt="2020-09-20T07:49:13.573" v="738" actId="1076"/>
          <ac:picMkLst>
            <pc:docMk/>
            <pc:sldMk cId="0" sldId="273"/>
            <ac:picMk id="5" creationId="{767FB90C-1C9B-41FB-97A9-B207DDCDEC00}"/>
          </ac:picMkLst>
        </pc:picChg>
        <pc:picChg chg="add mod">
          <ac:chgData name="Baumann Mihály" userId="d2393b84-f413-40ae-b26e-26a45160993e" providerId="ADAL" clId="{B7BB291C-63F5-468F-A396-95E61CAD0844}" dt="2020-09-20T07:48:36.036" v="721" actId="1076"/>
          <ac:picMkLst>
            <pc:docMk/>
            <pc:sldMk cId="0" sldId="273"/>
            <ac:picMk id="7" creationId="{D764900A-09EA-4146-871F-49A5856628D9}"/>
          </ac:picMkLst>
        </pc:picChg>
        <pc:picChg chg="mod">
          <ac:chgData name="Baumann Mihály" userId="d2393b84-f413-40ae-b26e-26a45160993e" providerId="ADAL" clId="{B7BB291C-63F5-468F-A396-95E61CAD0844}" dt="2020-09-20T07:52:16.189" v="747" actId="1076"/>
          <ac:picMkLst>
            <pc:docMk/>
            <pc:sldMk cId="0" sldId="273"/>
            <ac:picMk id="8" creationId="{80A1AAFE-85DB-4459-9C1E-987F7A30CB80}"/>
          </ac:picMkLst>
        </pc:picChg>
      </pc:sldChg>
      <pc:sldChg chg="modSp mod">
        <pc:chgData name="Baumann Mihály" userId="d2393b84-f413-40ae-b26e-26a45160993e" providerId="ADAL" clId="{B7BB291C-63F5-468F-A396-95E61CAD0844}" dt="2020-09-20T08:14:33.649" v="843" actId="1076"/>
        <pc:sldMkLst>
          <pc:docMk/>
          <pc:sldMk cId="0" sldId="274"/>
        </pc:sldMkLst>
        <pc:picChg chg="mod">
          <ac:chgData name="Baumann Mihály" userId="d2393b84-f413-40ae-b26e-26a45160993e" providerId="ADAL" clId="{B7BB291C-63F5-468F-A396-95E61CAD0844}" dt="2020-09-20T08:14:33.649" v="843" actId="1076"/>
          <ac:picMkLst>
            <pc:docMk/>
            <pc:sldMk cId="0" sldId="274"/>
            <ac:picMk id="2" creationId="{F602B9B0-7110-4FF7-AEAE-A3E690EC30B1}"/>
          </ac:picMkLst>
        </pc:picChg>
      </pc:sldChg>
      <pc:sldChg chg="modSp mod">
        <pc:chgData name="Baumann Mihály" userId="d2393b84-f413-40ae-b26e-26a45160993e" providerId="ADAL" clId="{B7BB291C-63F5-468F-A396-95E61CAD0844}" dt="2020-09-20T08:15:41.719" v="844" actId="1076"/>
        <pc:sldMkLst>
          <pc:docMk/>
          <pc:sldMk cId="0" sldId="275"/>
        </pc:sldMkLst>
        <pc:picChg chg="mod">
          <ac:chgData name="Baumann Mihály" userId="d2393b84-f413-40ae-b26e-26a45160993e" providerId="ADAL" clId="{B7BB291C-63F5-468F-A396-95E61CAD0844}" dt="2020-09-20T08:15:41.719" v="844" actId="1076"/>
          <ac:picMkLst>
            <pc:docMk/>
            <pc:sldMk cId="0" sldId="275"/>
            <ac:picMk id="2" creationId="{0673A254-1A2B-4876-8493-F26BD7FB797D}"/>
          </ac:picMkLst>
        </pc:picChg>
      </pc:sldChg>
      <pc:sldChg chg="addSp delSp modSp mod">
        <pc:chgData name="Baumann Mihály" userId="d2393b84-f413-40ae-b26e-26a45160993e" providerId="ADAL" clId="{B7BB291C-63F5-468F-A396-95E61CAD0844}" dt="2020-09-20T08:17:16.508" v="846" actId="1076"/>
        <pc:sldMkLst>
          <pc:docMk/>
          <pc:sldMk cId="0" sldId="276"/>
        </pc:sldMkLst>
        <pc:spChg chg="add mod">
          <ac:chgData name="Baumann Mihály" userId="d2393b84-f413-40ae-b26e-26a45160993e" providerId="ADAL" clId="{B7BB291C-63F5-468F-A396-95E61CAD0844}" dt="2020-09-20T07:54:52.665" v="766" actId="1076"/>
          <ac:spMkLst>
            <pc:docMk/>
            <pc:sldMk cId="0" sldId="276"/>
            <ac:spMk id="5" creationId="{46356361-37A9-4460-8B67-90E11A0AFA89}"/>
          </ac:spMkLst>
        </pc:spChg>
        <pc:spChg chg="mod">
          <ac:chgData name="Baumann Mihály" userId="d2393b84-f413-40ae-b26e-26a45160993e" providerId="ADAL" clId="{B7BB291C-63F5-468F-A396-95E61CAD0844}" dt="2020-09-20T07:55:28.835" v="796" actId="20577"/>
          <ac:spMkLst>
            <pc:docMk/>
            <pc:sldMk cId="0" sldId="276"/>
            <ac:spMk id="16386" creationId="{626B39DA-67FC-44D0-BBE2-7A8F5E8DDF40}"/>
          </ac:spMkLst>
        </pc:spChg>
        <pc:picChg chg="add mod">
          <ac:chgData name="Baumann Mihály" userId="d2393b84-f413-40ae-b26e-26a45160993e" providerId="ADAL" clId="{B7BB291C-63F5-468F-A396-95E61CAD0844}" dt="2020-09-20T07:53:48.619" v="757" actId="1076"/>
          <ac:picMkLst>
            <pc:docMk/>
            <pc:sldMk cId="0" sldId="276"/>
            <ac:picMk id="2" creationId="{2B74A93E-2506-4941-8A06-FC3796E5F6F3}"/>
          </ac:picMkLst>
        </pc:picChg>
        <pc:picChg chg="add del">
          <ac:chgData name="Baumann Mihály" userId="d2393b84-f413-40ae-b26e-26a45160993e" providerId="ADAL" clId="{B7BB291C-63F5-468F-A396-95E61CAD0844}" dt="2020-09-20T07:54:16.493" v="759" actId="22"/>
          <ac:picMkLst>
            <pc:docMk/>
            <pc:sldMk cId="0" sldId="276"/>
            <ac:picMk id="3" creationId="{007D8E0A-D433-46F4-BCC1-7796C7BEB0D4}"/>
          </ac:picMkLst>
        </pc:picChg>
        <pc:picChg chg="mod">
          <ac:chgData name="Baumann Mihály" userId="d2393b84-f413-40ae-b26e-26a45160993e" providerId="ADAL" clId="{B7BB291C-63F5-468F-A396-95E61CAD0844}" dt="2020-09-20T08:17:16.508" v="846" actId="1076"/>
          <ac:picMkLst>
            <pc:docMk/>
            <pc:sldMk cId="0" sldId="276"/>
            <ac:picMk id="7" creationId="{248F46DA-DE75-44C8-B13F-C0BA6A8F289C}"/>
          </ac:picMkLst>
        </pc:picChg>
        <pc:picChg chg="mod">
          <ac:chgData name="Baumann Mihály" userId="d2393b84-f413-40ae-b26e-26a45160993e" providerId="ADAL" clId="{B7BB291C-63F5-468F-A396-95E61CAD0844}" dt="2020-09-20T07:53:44.741" v="756" actId="14100"/>
          <ac:picMkLst>
            <pc:docMk/>
            <pc:sldMk cId="0" sldId="276"/>
            <ac:picMk id="16387" creationId="{3734020A-7815-46C7-83E5-8814335A6329}"/>
          </ac:picMkLst>
        </pc:picChg>
      </pc:sldChg>
      <pc:sldChg chg="del">
        <pc:chgData name="Baumann Mihály" userId="d2393b84-f413-40ae-b26e-26a45160993e" providerId="ADAL" clId="{B7BB291C-63F5-468F-A396-95E61CAD0844}" dt="2020-09-20T07:55:38.814" v="797" actId="47"/>
        <pc:sldMkLst>
          <pc:docMk/>
          <pc:sldMk cId="0" sldId="277"/>
        </pc:sldMkLst>
      </pc:sldChg>
      <pc:sldChg chg="delSp modSp mod delAnim">
        <pc:chgData name="Baumann Mihály" userId="d2393b84-f413-40ae-b26e-26a45160993e" providerId="ADAL" clId="{B7BB291C-63F5-468F-A396-95E61CAD0844}" dt="2020-09-20T08:37:56.058" v="849" actId="1076"/>
        <pc:sldMkLst>
          <pc:docMk/>
          <pc:sldMk cId="0" sldId="278"/>
        </pc:sldMkLst>
        <pc:picChg chg="del mod">
          <ac:chgData name="Baumann Mihály" userId="d2393b84-f413-40ae-b26e-26a45160993e" providerId="ADAL" clId="{B7BB291C-63F5-468F-A396-95E61CAD0844}" dt="2020-09-20T08:28:46.547" v="848" actId="478"/>
          <ac:picMkLst>
            <pc:docMk/>
            <pc:sldMk cId="0" sldId="278"/>
            <ac:picMk id="2" creationId="{D396BCFA-F4A8-4C1D-AE27-A0B601382462}"/>
          </ac:picMkLst>
        </pc:picChg>
        <pc:picChg chg="mod">
          <ac:chgData name="Baumann Mihály" userId="d2393b84-f413-40ae-b26e-26a45160993e" providerId="ADAL" clId="{B7BB291C-63F5-468F-A396-95E61CAD0844}" dt="2020-09-20T08:37:56.058" v="849" actId="1076"/>
          <ac:picMkLst>
            <pc:docMk/>
            <pc:sldMk cId="0" sldId="278"/>
            <ac:picMk id="3" creationId="{7D62C991-1A37-471B-BFE4-FC4179F39E90}"/>
          </ac:picMkLst>
        </pc:picChg>
      </pc:sldChg>
      <pc:sldChg chg="modSp mod">
        <pc:chgData name="Baumann Mihály" userId="d2393b84-f413-40ae-b26e-26a45160993e" providerId="ADAL" clId="{B7BB291C-63F5-468F-A396-95E61CAD0844}" dt="2020-09-20T08:39:44.213" v="851" actId="1076"/>
        <pc:sldMkLst>
          <pc:docMk/>
          <pc:sldMk cId="0" sldId="279"/>
        </pc:sldMkLst>
        <pc:picChg chg="mod">
          <ac:chgData name="Baumann Mihály" userId="d2393b84-f413-40ae-b26e-26a45160993e" providerId="ADAL" clId="{B7BB291C-63F5-468F-A396-95E61CAD0844}" dt="2020-09-20T08:39:44.213" v="851" actId="1076"/>
          <ac:picMkLst>
            <pc:docMk/>
            <pc:sldMk cId="0" sldId="279"/>
            <ac:picMk id="2" creationId="{216DB304-52C5-4FB5-BCD8-653BF3C45C2E}"/>
          </ac:picMkLst>
        </pc:picChg>
      </pc:sldChg>
      <pc:sldChg chg="modSp mod">
        <pc:chgData name="Baumann Mihály" userId="d2393b84-f413-40ae-b26e-26a45160993e" providerId="ADAL" clId="{B7BB291C-63F5-468F-A396-95E61CAD0844}" dt="2020-09-20T09:00:12.118" v="863" actId="1076"/>
        <pc:sldMkLst>
          <pc:docMk/>
          <pc:sldMk cId="0" sldId="281"/>
        </pc:sldMkLst>
        <pc:picChg chg="mod">
          <ac:chgData name="Baumann Mihály" userId="d2393b84-f413-40ae-b26e-26a45160993e" providerId="ADAL" clId="{B7BB291C-63F5-468F-A396-95E61CAD0844}" dt="2020-09-20T09:00:12.118" v="863" actId="1076"/>
          <ac:picMkLst>
            <pc:docMk/>
            <pc:sldMk cId="0" sldId="281"/>
            <ac:picMk id="2" creationId="{963BA95A-8B71-4F79-B6DA-BAF39A2918D2}"/>
          </ac:picMkLst>
        </pc:picChg>
      </pc:sldChg>
      <pc:sldChg chg="del">
        <pc:chgData name="Baumann Mihály" userId="d2393b84-f413-40ae-b26e-26a45160993e" providerId="ADAL" clId="{B7BB291C-63F5-468F-A396-95E61CAD0844}" dt="2020-09-20T09:00:32.865" v="864" actId="47"/>
        <pc:sldMkLst>
          <pc:docMk/>
          <pc:sldMk cId="0" sldId="282"/>
        </pc:sldMkLst>
      </pc:sldChg>
      <pc:sldChg chg="modSp mod">
        <pc:chgData name="Baumann Mihály" userId="d2393b84-f413-40ae-b26e-26a45160993e" providerId="ADAL" clId="{B7BB291C-63F5-468F-A396-95E61CAD0844}" dt="2020-09-20T09:02:57.380" v="865" actId="1076"/>
        <pc:sldMkLst>
          <pc:docMk/>
          <pc:sldMk cId="0" sldId="283"/>
        </pc:sldMkLst>
        <pc:picChg chg="mod">
          <ac:chgData name="Baumann Mihály" userId="d2393b84-f413-40ae-b26e-26a45160993e" providerId="ADAL" clId="{B7BB291C-63F5-468F-A396-95E61CAD0844}" dt="2020-09-20T09:02:57.380" v="865" actId="1076"/>
          <ac:picMkLst>
            <pc:docMk/>
            <pc:sldMk cId="0" sldId="283"/>
            <ac:picMk id="2" creationId="{F78242C7-1C09-4704-8CEA-D0B62F0177D8}"/>
          </ac:picMkLst>
        </pc:picChg>
      </pc:sldChg>
      <pc:sldChg chg="modSp mod">
        <pc:chgData name="Baumann Mihály" userId="d2393b84-f413-40ae-b26e-26a45160993e" providerId="ADAL" clId="{B7BB291C-63F5-468F-A396-95E61CAD0844}" dt="2020-09-20T09:06:24.005" v="866" actId="1076"/>
        <pc:sldMkLst>
          <pc:docMk/>
          <pc:sldMk cId="0" sldId="285"/>
        </pc:sldMkLst>
        <pc:picChg chg="mod">
          <ac:chgData name="Baumann Mihály" userId="d2393b84-f413-40ae-b26e-26a45160993e" providerId="ADAL" clId="{B7BB291C-63F5-468F-A396-95E61CAD0844}" dt="2020-09-20T09:06:24.005" v="866" actId="1076"/>
          <ac:picMkLst>
            <pc:docMk/>
            <pc:sldMk cId="0" sldId="285"/>
            <ac:picMk id="2" creationId="{3A926299-E9C4-4ED0-BB2E-73EC6C0AC06A}"/>
          </ac:picMkLst>
        </pc:picChg>
      </pc:sldChg>
      <pc:sldChg chg="modSp mod">
        <pc:chgData name="Baumann Mihály" userId="d2393b84-f413-40ae-b26e-26a45160993e" providerId="ADAL" clId="{B7BB291C-63F5-468F-A396-95E61CAD0844}" dt="2020-09-20T09:08:05.286" v="867" actId="1076"/>
        <pc:sldMkLst>
          <pc:docMk/>
          <pc:sldMk cId="0" sldId="286"/>
        </pc:sldMkLst>
        <pc:picChg chg="mod">
          <ac:chgData name="Baumann Mihály" userId="d2393b84-f413-40ae-b26e-26a45160993e" providerId="ADAL" clId="{B7BB291C-63F5-468F-A396-95E61CAD0844}" dt="2020-09-20T09:08:05.286" v="867" actId="1076"/>
          <ac:picMkLst>
            <pc:docMk/>
            <pc:sldMk cId="0" sldId="286"/>
            <ac:picMk id="2" creationId="{2F67D575-DAFA-48C7-AEF8-6865174C126E}"/>
          </ac:picMkLst>
        </pc:picChg>
      </pc:sldChg>
      <pc:sldChg chg="modSp mod">
        <pc:chgData name="Baumann Mihály" userId="d2393b84-f413-40ae-b26e-26a45160993e" providerId="ADAL" clId="{B7BB291C-63F5-468F-A396-95E61CAD0844}" dt="2020-09-20T09:11:24.607" v="868" actId="1076"/>
        <pc:sldMkLst>
          <pc:docMk/>
          <pc:sldMk cId="0" sldId="287"/>
        </pc:sldMkLst>
        <pc:picChg chg="mod">
          <ac:chgData name="Baumann Mihály" userId="d2393b84-f413-40ae-b26e-26a45160993e" providerId="ADAL" clId="{B7BB291C-63F5-468F-A396-95E61CAD0844}" dt="2020-09-20T09:11:24.607" v="868" actId="1076"/>
          <ac:picMkLst>
            <pc:docMk/>
            <pc:sldMk cId="0" sldId="287"/>
            <ac:picMk id="2" creationId="{494A8296-036B-44E9-8218-C03101830FFB}"/>
          </ac:picMkLst>
        </pc:picChg>
      </pc:sldChg>
      <pc:sldChg chg="modSp mod">
        <pc:chgData name="Baumann Mihály" userId="d2393b84-f413-40ae-b26e-26a45160993e" providerId="ADAL" clId="{B7BB291C-63F5-468F-A396-95E61CAD0844}" dt="2020-09-20T08:48:40.663" v="857" actId="1076"/>
        <pc:sldMkLst>
          <pc:docMk/>
          <pc:sldMk cId="0" sldId="288"/>
        </pc:sldMkLst>
        <pc:picChg chg="mod">
          <ac:chgData name="Baumann Mihály" userId="d2393b84-f413-40ae-b26e-26a45160993e" providerId="ADAL" clId="{B7BB291C-63F5-468F-A396-95E61CAD0844}" dt="2020-09-20T08:48:40.663" v="857" actId="1076"/>
          <ac:picMkLst>
            <pc:docMk/>
            <pc:sldMk cId="0" sldId="288"/>
            <ac:picMk id="2" creationId="{7E1854F4-7754-4EA2-A48B-1B3A5E5DC4C2}"/>
          </ac:picMkLst>
        </pc:picChg>
      </pc:sldChg>
      <pc:sldChg chg="modSp mod">
        <pc:chgData name="Baumann Mihály" userId="d2393b84-f413-40ae-b26e-26a45160993e" providerId="ADAL" clId="{B7BB291C-63F5-468F-A396-95E61CAD0844}" dt="2020-09-20T08:46:13.779" v="855" actId="1076"/>
        <pc:sldMkLst>
          <pc:docMk/>
          <pc:sldMk cId="0" sldId="289"/>
        </pc:sldMkLst>
        <pc:picChg chg="mod">
          <ac:chgData name="Baumann Mihály" userId="d2393b84-f413-40ae-b26e-26a45160993e" providerId="ADAL" clId="{B7BB291C-63F5-468F-A396-95E61CAD0844}" dt="2020-09-20T08:46:13.779" v="855" actId="1076"/>
          <ac:picMkLst>
            <pc:docMk/>
            <pc:sldMk cId="0" sldId="289"/>
            <ac:picMk id="2" creationId="{EDFDB5FD-D569-444C-9533-6DC396DD0ADE}"/>
          </ac:picMkLst>
        </pc:picChg>
      </pc:sldChg>
      <pc:sldChg chg="modSp mod">
        <pc:chgData name="Baumann Mihály" userId="d2393b84-f413-40ae-b26e-26a45160993e" providerId="ADAL" clId="{B7BB291C-63F5-468F-A396-95E61CAD0844}" dt="2020-09-20T08:48:04.852" v="856" actId="1076"/>
        <pc:sldMkLst>
          <pc:docMk/>
          <pc:sldMk cId="0" sldId="290"/>
        </pc:sldMkLst>
        <pc:picChg chg="mod">
          <ac:chgData name="Baumann Mihály" userId="d2393b84-f413-40ae-b26e-26a45160993e" providerId="ADAL" clId="{B7BB291C-63F5-468F-A396-95E61CAD0844}" dt="2020-09-20T08:48:04.852" v="856" actId="1076"/>
          <ac:picMkLst>
            <pc:docMk/>
            <pc:sldMk cId="0" sldId="290"/>
            <ac:picMk id="2" creationId="{2BBA44CF-98E4-43AF-9F78-6997BA8B22B8}"/>
          </ac:picMkLst>
        </pc:picChg>
      </pc:sldChg>
      <pc:sldChg chg="modSp mod">
        <pc:chgData name="Baumann Mihály" userId="d2393b84-f413-40ae-b26e-26a45160993e" providerId="ADAL" clId="{B7BB291C-63F5-468F-A396-95E61CAD0844}" dt="2020-09-20T08:57:14.117" v="861" actId="1076"/>
        <pc:sldMkLst>
          <pc:docMk/>
          <pc:sldMk cId="0" sldId="291"/>
        </pc:sldMkLst>
        <pc:picChg chg="mod">
          <ac:chgData name="Baumann Mihály" userId="d2393b84-f413-40ae-b26e-26a45160993e" providerId="ADAL" clId="{B7BB291C-63F5-468F-A396-95E61CAD0844}" dt="2020-09-20T08:57:14.117" v="861" actId="1076"/>
          <ac:picMkLst>
            <pc:docMk/>
            <pc:sldMk cId="0" sldId="291"/>
            <ac:picMk id="2" creationId="{80D6BE4B-F944-4EF9-A1C2-73773ABE935D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4" Type="http://schemas.openxmlformats.org/officeDocument/2006/relationships/image" Target="../media/image4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428CD7-AF97-4A8A-91F7-F5ECCB7376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509ABA9-85AB-4EB0-80DD-8B6FD45F54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58640D-F65D-4BEC-A753-9910E116DC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E37CB-2BED-4030-A582-035742F8588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26143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64F662-AE68-4580-B1A0-EBF317F78B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6DB8E4-410B-47DC-B8CE-7E3F52FA29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E225EE-FEAB-40A0-96E4-B423CB2EAC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8B160-DA5D-4B75-8280-B6FA59A7724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89209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C680DD-A7FA-4BC2-B112-0195453FA8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79D148-6627-4076-8402-9F16AC104F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53EA8C-3B2E-4733-A8FD-8E7E373DC8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0DDC0-588B-477C-A632-85DFCF0A1B4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42149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AC80D5-8E7C-42F2-9163-DE497C4389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E18A0D2-6C98-45D3-A4EA-91C19706D5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BDE9D2-A43E-443B-99CB-0C860078FE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D429B-AE45-4927-B752-38506CF610E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01327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C96560-71B2-4749-BE62-BBE7449D77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30267A-68D8-4AA0-80E4-3DE3B3E5E0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E8E0FD-F937-4A4E-A369-296EB46A3E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69A35-58D3-4CED-819E-11435E0AD86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16695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442E15-30E8-4DDE-B155-0B8C8D111B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6AF8D5-21D6-465B-AB31-70F51626AA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98EDC3-0FD5-4EDF-B147-A6F61EE726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3258E-555E-4DA1-ACC7-65CCA88BEE1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14655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7B8C3CA-F818-44E0-88F7-899481E8CF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FAE41D1-52B0-4924-8C14-44B598846B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EB638BA-6969-4A9E-967A-257B37346A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3078F-FA10-4791-A5C4-E5FE1C5B9E0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98156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21CDD8D-9A82-4102-AAC4-3B176E7E7A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54DB469-8E9B-4F36-AF50-37B90EAA40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FED64A2-A4D6-46B0-A415-0C09A1E43A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299E6-4428-4EC1-B1C1-DF0786B5F88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13477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B890BE8-9980-453C-A097-9A94BA5B8C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6BC72A9-183A-4046-8D50-29D476C535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86048BA-DA2E-4F17-AD25-8FFDD2F642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E9711F-F84B-4004-95C6-97B92021FEE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64895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8846EB-CFA0-436C-A9CF-A1C7489027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286970-6C99-4D26-BEC0-0FD3EEBDDE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20517C-FFC2-42FD-9705-B794D78DD9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5C601-2723-4FEE-BBCC-F88039FCFC1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22054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911A5F-E47F-49BA-9F6A-CC4D2924D6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6D9BA6-9D71-4873-9307-A146FA0D8F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7E5FC7-48B7-4F75-BDE4-AA37AA9114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4989A-61C1-496D-9215-4FCB7B8BC67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560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CE86272-2192-439E-BF01-83B9853067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E049572-A1AE-4D17-8A1D-4CDD66C725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 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79BF4CD-CAF1-4BB2-9819-B241D8D9A1E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B4E2099-9A53-49E0-9711-435DB2BA874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93F974D-557D-4FCE-AA1B-A994AC03036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5A165E34-1876-489A-81E7-3389BFF47F6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oleObject" Target="../embeddings/oleObject7.bin"/><Relationship Id="rId3" Type="http://schemas.openxmlformats.org/officeDocument/2006/relationships/audio" Target="../media/media28.m4a"/><Relationship Id="rId7" Type="http://schemas.openxmlformats.org/officeDocument/2006/relationships/oleObject" Target="../embeddings/oleObject4.bin"/><Relationship Id="rId12" Type="http://schemas.openxmlformats.org/officeDocument/2006/relationships/image" Target="../media/image45.wmf"/><Relationship Id="rId17" Type="http://schemas.openxmlformats.org/officeDocument/2006/relationships/image" Target="../media/image1.png"/><Relationship Id="rId2" Type="http://schemas.microsoft.com/office/2007/relationships/media" Target="../media/media28.m4a"/><Relationship Id="rId16" Type="http://schemas.openxmlformats.org/officeDocument/2006/relationships/image" Target="../media/image47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42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44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5.bin"/><Relationship Id="rId14" Type="http://schemas.openxmlformats.org/officeDocument/2006/relationships/image" Target="../media/image4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1.png"/><Relationship Id="rId2" Type="http://schemas.microsoft.com/office/2007/relationships/media" Target="../media/media2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4.m4a"/><Relationship Id="rId7" Type="http://schemas.openxmlformats.org/officeDocument/2006/relationships/image" Target="../media/image5.wmf"/><Relationship Id="rId2" Type="http://schemas.microsoft.com/office/2007/relationships/media" Target="../media/media4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>
            <a:extLst>
              <a:ext uri="{FF2B5EF4-FFF2-40B4-BE49-F238E27FC236}">
                <a16:creationId xmlns:a16="http://schemas.microsoft.com/office/drawing/2014/main" id="{92343931-7F67-4716-8AF5-7360A86C2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447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hu-HU" altLang="hu-HU" sz="6000" b="1">
                <a:solidFill>
                  <a:schemeClr val="tx2"/>
                </a:solidFill>
              </a:rPr>
              <a:t>Méréstechnika</a:t>
            </a:r>
            <a:endParaRPr lang="hu-HU" altLang="hu-HU" sz="4400">
              <a:solidFill>
                <a:schemeClr val="tx2"/>
              </a:solidFill>
            </a:endParaRPr>
          </a:p>
        </p:txBody>
      </p:sp>
      <p:sp>
        <p:nvSpPr>
          <p:cNvPr id="2051" name="Rectangle 4">
            <a:extLst>
              <a:ext uri="{FF2B5EF4-FFF2-40B4-BE49-F238E27FC236}">
                <a16:creationId xmlns:a16="http://schemas.microsoft.com/office/drawing/2014/main" id="{14AA0CFF-F416-4E8C-9AB8-BEFE67A17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200400"/>
            <a:ext cx="7848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hu-HU" altLang="hu-HU" sz="6000" b="1"/>
              <a:t>Hőmérséklet</a:t>
            </a:r>
            <a:r>
              <a:rPr lang="en-GB" altLang="hu-HU" sz="6000" b="1"/>
              <a:t> </a:t>
            </a:r>
            <a:r>
              <a:rPr lang="hu-HU" altLang="hu-HU" sz="6000" b="1"/>
              <a:t>mérése</a:t>
            </a:r>
            <a:r>
              <a:rPr lang="en-GB" altLang="hu-HU" sz="6000" b="1"/>
              <a:t> 2</a:t>
            </a:r>
            <a:endParaRPr lang="hu-HU" altLang="hu-HU" sz="4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04DF063F-3596-445D-988A-172AEBCC2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0" y="457200"/>
            <a:ext cx="9525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 algn="ctr"/>
            <a:r>
              <a:rPr lang="en-GB" altLang="hu-HU" sz="4000" b="1"/>
              <a:t>Ellenállás mérése potenciálméréssel</a:t>
            </a:r>
            <a:endParaRPr lang="hu-HU" altLang="hu-HU"/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B7256A79-F616-4A7E-8134-2223756DA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371600"/>
            <a:ext cx="451326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>
            <a:extLst>
              <a:ext uri="{FF2B5EF4-FFF2-40B4-BE49-F238E27FC236}">
                <a16:creationId xmlns:a16="http://schemas.microsoft.com/office/drawing/2014/main" id="{3F4982F9-C9D7-48AB-BD20-9C5236780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90800"/>
            <a:ext cx="2971800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C8582DB5-03DA-4357-8400-FADC4CF9C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037" y="558924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DBD75553-D894-463E-A470-78DD83E10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57200"/>
            <a:ext cx="830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hu-HU" sz="4000" b="1"/>
              <a:t>Termisztorok</a:t>
            </a:r>
            <a:endParaRPr lang="hu-HU" altLang="hu-HU"/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B0CDD74E-8F29-453D-AD49-0D3B78A82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447800"/>
            <a:ext cx="4859338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4">
            <a:extLst>
              <a:ext uri="{FF2B5EF4-FFF2-40B4-BE49-F238E27FC236}">
                <a16:creationId xmlns:a16="http://schemas.microsoft.com/office/drawing/2014/main" id="{0D89FF7B-2374-4BDC-9C52-AA72F8D96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1793875"/>
            <a:ext cx="363378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 b="1">
                <a:solidFill>
                  <a:srgbClr val="FF0000"/>
                </a:solidFill>
              </a:rPr>
              <a:t>NTC </a:t>
            </a:r>
            <a:r>
              <a:rPr lang="hu-HU" altLang="hu-HU"/>
              <a:t>Negative Temperature</a:t>
            </a:r>
          </a:p>
          <a:p>
            <a:r>
              <a:rPr lang="hu-HU" altLang="hu-HU"/>
              <a:t>Coefficient</a:t>
            </a:r>
          </a:p>
          <a:p>
            <a:r>
              <a:rPr lang="hu-HU" altLang="hu-HU" b="1">
                <a:solidFill>
                  <a:srgbClr val="FF0000"/>
                </a:solidFill>
              </a:rPr>
              <a:t>PTC </a:t>
            </a:r>
            <a:r>
              <a:rPr lang="hu-HU" altLang="hu-HU"/>
              <a:t>Positive Temperature</a:t>
            </a:r>
          </a:p>
          <a:p>
            <a:r>
              <a:rPr lang="hu-HU" altLang="hu-HU"/>
              <a:t>Coefficient</a:t>
            </a:r>
          </a:p>
        </p:txBody>
      </p:sp>
      <p:sp>
        <p:nvSpPr>
          <p:cNvPr id="12293" name="Text Box 5">
            <a:extLst>
              <a:ext uri="{FF2B5EF4-FFF2-40B4-BE49-F238E27FC236}">
                <a16:creationId xmlns:a16="http://schemas.microsoft.com/office/drawing/2014/main" id="{4C0501BE-8A3F-456A-949C-B43CF8C32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3927475"/>
            <a:ext cx="28225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 b="1"/>
              <a:t>Anyaguk:</a:t>
            </a:r>
            <a:r>
              <a:rPr lang="hu-HU" altLang="hu-HU"/>
              <a:t> </a:t>
            </a:r>
          </a:p>
          <a:p>
            <a:r>
              <a:rPr lang="hu-HU" altLang="hu-HU"/>
              <a:t>többnyire fémoxidok </a:t>
            </a:r>
          </a:p>
          <a:p>
            <a:r>
              <a:rPr lang="hu-HU" altLang="hu-HU"/>
              <a:t>keveréke</a:t>
            </a:r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611F41FD-7DB9-4B37-8CE2-502117209A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56959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>
            <a:extLst>
              <a:ext uri="{FF2B5EF4-FFF2-40B4-BE49-F238E27FC236}">
                <a16:creationId xmlns:a16="http://schemas.microsoft.com/office/drawing/2014/main" id="{D40B2B0D-3995-467C-ACF6-D6566049E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57200"/>
            <a:ext cx="830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hu-HU" sz="4000" b="1"/>
              <a:t>Integrált áramkörök</a:t>
            </a:r>
            <a:endParaRPr lang="hu-HU" altLang="hu-HU"/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53C5A01D-1D94-4000-8677-0979E22C2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2564904"/>
            <a:ext cx="417646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 sz="1600" dirty="0"/>
              <a:t>Az </a:t>
            </a:r>
            <a:r>
              <a:rPr lang="hu-HU" altLang="hu-HU" sz="1600" dirty="0" err="1"/>
              <a:t>intergrált</a:t>
            </a:r>
            <a:r>
              <a:rPr lang="hu-HU" altLang="hu-HU" sz="1600" dirty="0"/>
              <a:t> áramkörben levő félvezetők hőmérséklet-érzékenységét használják fel.</a:t>
            </a:r>
          </a:p>
          <a:p>
            <a:endParaRPr lang="hu-HU" altLang="hu-HU" sz="1600" dirty="0"/>
          </a:p>
          <a:p>
            <a:r>
              <a:rPr lang="hu-HU" altLang="hu-HU" sz="1600" dirty="0"/>
              <a:t>Pl. áramgenerátorként viselkedő IC, amelynek árama annyi </a:t>
            </a:r>
            <a:r>
              <a:rPr lang="hu-HU" altLang="hu-HU" sz="1600" dirty="0">
                <a:sym typeface="Symbol" panose="05050102010706020507" pitchFamily="18" charset="2"/>
              </a:rPr>
              <a:t>A, amennyi az abszolút </a:t>
            </a:r>
            <a:r>
              <a:rPr lang="hu-HU" altLang="hu-HU" sz="1600" dirty="0"/>
              <a:t>hőmérséklet</a:t>
            </a:r>
            <a:r>
              <a:rPr lang="hu-HU" altLang="hu-HU" sz="1600" dirty="0">
                <a:sym typeface="Symbol" panose="05050102010706020507" pitchFamily="18" charset="2"/>
              </a:rPr>
              <a:t>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67FB90C-1C9B-41FB-97A9-B207DDCDE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1075" y="2098675"/>
            <a:ext cx="2545301" cy="421422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764900A-09EA-4146-871F-49A585662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376" y="2098675"/>
            <a:ext cx="1013548" cy="4191363"/>
          </a:xfrm>
          <a:prstGeom prst="rect">
            <a:avLst/>
          </a:prstGeom>
        </p:spPr>
      </p:pic>
      <p:pic>
        <p:nvPicPr>
          <p:cNvPr id="8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80A1AAFE-85DB-4459-9C1E-987F7A30C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0221" y="529691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D931EC51-2D73-4597-815B-475B44B34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57200"/>
            <a:ext cx="830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hu-HU" sz="4000" b="1"/>
              <a:t>Termoelemek</a:t>
            </a:r>
            <a:endParaRPr lang="hu-HU" altLang="hu-HU"/>
          </a:p>
        </p:txBody>
      </p:sp>
      <p:pic>
        <p:nvPicPr>
          <p:cNvPr id="14339" name="Picture 3">
            <a:extLst>
              <a:ext uri="{FF2B5EF4-FFF2-40B4-BE49-F238E27FC236}">
                <a16:creationId xmlns:a16="http://schemas.microsoft.com/office/drawing/2014/main" id="{1B7FB87C-0BE9-42ED-9C7B-DFB33165F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1200"/>
            <a:ext cx="7162800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F602B9B0-7110-4FF7-AEAE-A3E690EC30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318" y="558924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026">
            <a:extLst>
              <a:ext uri="{FF2B5EF4-FFF2-40B4-BE49-F238E27FC236}">
                <a16:creationId xmlns:a16="http://schemas.microsoft.com/office/drawing/2014/main" id="{4A1FEE0F-5D66-4B23-BE80-E539D3FE0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57200"/>
            <a:ext cx="830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hu-HU" sz="4000" b="1"/>
              <a:t>Termoelemek termofeszültsége</a:t>
            </a:r>
            <a:endParaRPr lang="hu-HU" altLang="hu-HU"/>
          </a:p>
        </p:txBody>
      </p:sp>
      <p:pic>
        <p:nvPicPr>
          <p:cNvPr id="15363" name="Picture 1028">
            <a:extLst>
              <a:ext uri="{FF2B5EF4-FFF2-40B4-BE49-F238E27FC236}">
                <a16:creationId xmlns:a16="http://schemas.microsoft.com/office/drawing/2014/main" id="{57AA7F4B-E79D-41B0-BC21-7C039FCB4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6781800" cy="528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673A254-1A2B-4876-8493-F26BD7FB79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4949" y="508518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>
            <a:extLst>
              <a:ext uri="{FF2B5EF4-FFF2-40B4-BE49-F238E27FC236}">
                <a16:creationId xmlns:a16="http://schemas.microsoft.com/office/drawing/2014/main" id="{626B39DA-67FC-44D0-BBE2-7A8F5E8DD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3745" y="250209"/>
            <a:ext cx="555496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hu-HU" sz="4000" b="1" dirty="0" err="1"/>
              <a:t>Anyagok</a:t>
            </a:r>
            <a:r>
              <a:rPr lang="en-GB" altLang="hu-HU" sz="4000" b="1" dirty="0"/>
              <a:t> </a:t>
            </a:r>
            <a:r>
              <a:rPr lang="en-GB" altLang="hu-HU" sz="4000" b="1" dirty="0" err="1"/>
              <a:t>termofeszültsége</a:t>
            </a:r>
            <a:r>
              <a:rPr lang="hu-HU" altLang="hu-HU" sz="4000" b="1" dirty="0"/>
              <a:t>,</a:t>
            </a:r>
          </a:p>
          <a:p>
            <a:pPr algn="ctr"/>
            <a:r>
              <a:rPr lang="hu-HU" altLang="hu-HU" sz="4000" b="1" dirty="0"/>
              <a:t>anyag párosítások</a:t>
            </a:r>
            <a:endParaRPr lang="hu-HU" altLang="hu-HU" dirty="0"/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3734020A-7815-46C7-83E5-8814335A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50209"/>
            <a:ext cx="3502571" cy="52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2B74A93E-2506-4941-8A06-FC3796E5F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390843"/>
            <a:ext cx="8281988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46356361-37A9-4460-8B67-90E11A0AF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3429000"/>
            <a:ext cx="479764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 sz="1800" dirty="0"/>
              <a:t>Vas-</a:t>
            </a:r>
            <a:r>
              <a:rPr lang="hu-HU" altLang="hu-HU" sz="1800" dirty="0" err="1"/>
              <a:t>Konstantán</a:t>
            </a:r>
            <a:r>
              <a:rPr lang="hu-HU" altLang="hu-HU" sz="1800" dirty="0"/>
              <a:t> (J-típus) kb. 5,4 </a:t>
            </a:r>
            <a:r>
              <a:rPr lang="hu-HU" altLang="hu-HU" sz="1800" dirty="0" err="1"/>
              <a:t>mV</a:t>
            </a:r>
            <a:r>
              <a:rPr lang="hu-HU" altLang="hu-HU" sz="1800" dirty="0"/>
              <a:t>/100K</a:t>
            </a:r>
          </a:p>
          <a:p>
            <a:r>
              <a:rPr lang="hu-HU" altLang="hu-HU" sz="1800" dirty="0"/>
              <a:t>Réz-</a:t>
            </a:r>
            <a:r>
              <a:rPr lang="hu-HU" altLang="hu-HU" sz="1800" dirty="0" err="1"/>
              <a:t>Konstantán</a:t>
            </a:r>
            <a:r>
              <a:rPr lang="hu-HU" altLang="hu-HU" sz="1800" dirty="0"/>
              <a:t> (T-típus) kb. 4,3 </a:t>
            </a:r>
            <a:r>
              <a:rPr lang="hu-HU" altLang="hu-HU" sz="1800" dirty="0" err="1"/>
              <a:t>mV</a:t>
            </a:r>
            <a:r>
              <a:rPr lang="hu-HU" altLang="hu-HU" sz="1800" dirty="0"/>
              <a:t>/100K</a:t>
            </a:r>
          </a:p>
          <a:p>
            <a:r>
              <a:rPr lang="hu-HU" altLang="hu-HU" sz="1800" dirty="0" err="1"/>
              <a:t>Cromel-Alumel</a:t>
            </a:r>
            <a:r>
              <a:rPr lang="hu-HU" altLang="hu-HU" sz="1800" dirty="0"/>
              <a:t>  (K-típus) kb. 4,1 </a:t>
            </a:r>
            <a:r>
              <a:rPr lang="hu-HU" altLang="hu-HU" sz="1800" dirty="0" err="1"/>
              <a:t>mV</a:t>
            </a:r>
            <a:r>
              <a:rPr lang="hu-HU" altLang="hu-HU" sz="1800" dirty="0"/>
              <a:t>/100K</a:t>
            </a:r>
          </a:p>
          <a:p>
            <a:r>
              <a:rPr lang="hu-HU" altLang="hu-HU" sz="1800" dirty="0"/>
              <a:t>Pt13Rh-Pt (S- ill. R-típus)</a:t>
            </a:r>
          </a:p>
        </p:txBody>
      </p:sp>
      <p:pic>
        <p:nvPicPr>
          <p:cNvPr id="7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248F46DA-DE75-44C8-B13F-C0BA6A8F28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6205" y="452272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>
            <a:extLst>
              <a:ext uri="{FF2B5EF4-FFF2-40B4-BE49-F238E27FC236}">
                <a16:creationId xmlns:a16="http://schemas.microsoft.com/office/drawing/2014/main" id="{F173C1E1-5482-48B8-9340-9B5737B7A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0"/>
            <a:ext cx="830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hu-HU" sz="4000" b="1"/>
              <a:t>Mérőkör kialakítása</a:t>
            </a:r>
            <a:endParaRPr lang="hu-HU" altLang="hu-HU"/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id="{7FDCCE7B-1A5F-4D83-9EAE-E9AB95AC8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210661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B4A94D1D-2D75-4B3B-87C0-0C8692A3B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209800"/>
            <a:ext cx="24495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>
            <a:extLst>
              <a:ext uri="{FF2B5EF4-FFF2-40B4-BE49-F238E27FC236}">
                <a16:creationId xmlns:a16="http://schemas.microsoft.com/office/drawing/2014/main" id="{DE275F41-5310-4759-ADD0-ABFA0771C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0"/>
            <a:ext cx="25368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7D62C991-1A37-471B-BFE4-FC4179F39E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5893" y="58523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DE41E6CE-33F0-4522-81F3-E3EA6A485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0"/>
            <a:ext cx="830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hu-HU" sz="4000" b="1"/>
              <a:t>Mérőkör kialakítása</a:t>
            </a:r>
            <a:endParaRPr lang="hu-HU" altLang="hu-HU"/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22D002D2-5C73-4332-BFBF-41EDEA9B2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579120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5">
            <a:extLst>
              <a:ext uri="{FF2B5EF4-FFF2-40B4-BE49-F238E27FC236}">
                <a16:creationId xmlns:a16="http://schemas.microsoft.com/office/drawing/2014/main" id="{EE4CFB30-F602-4ADA-A60F-77CB0A020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5908675"/>
            <a:ext cx="6337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/>
              <a:t>Termoelem lánc a mérőfeszültség többszörözésére</a:t>
            </a:r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216DB304-52C5-4FB5-BCD8-653BF3C45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839" y="57888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4B132B10-250E-4D63-AC13-B2943C437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0" y="457200"/>
            <a:ext cx="9525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 algn="ctr"/>
            <a:r>
              <a:rPr lang="en-GB" altLang="hu-HU" sz="4000" b="1"/>
              <a:t>Hőmérsékletmérés sugárzást mérő pirométerrel</a:t>
            </a:r>
            <a:endParaRPr lang="hu-HU" altLang="hu-HU"/>
          </a:p>
        </p:txBody>
      </p:sp>
      <p:sp>
        <p:nvSpPr>
          <p:cNvPr id="20483" name="Text Box 3">
            <a:extLst>
              <a:ext uri="{FF2B5EF4-FFF2-40B4-BE49-F238E27FC236}">
                <a16:creationId xmlns:a16="http://schemas.microsoft.com/office/drawing/2014/main" id="{211CFAA6-54A0-437D-8CC8-CEBA97001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2251075"/>
            <a:ext cx="8240713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 b="1">
                <a:solidFill>
                  <a:srgbClr val="FF0000"/>
                </a:solidFill>
              </a:rPr>
              <a:t>Összsugárzásmérés:</a:t>
            </a:r>
            <a:endParaRPr lang="hu-HU" altLang="hu-HU"/>
          </a:p>
          <a:p>
            <a:r>
              <a:rPr lang="hu-HU" altLang="hu-HU"/>
              <a:t>A Stefan-Boltzmann-törvény értelmében a sugárzással kibocsátott</a:t>
            </a:r>
            <a:br>
              <a:rPr lang="hu-HU" altLang="hu-HU"/>
            </a:br>
            <a:r>
              <a:rPr lang="hu-HU" altLang="hu-HU"/>
              <a:t>energia a test abszolút hőmérsékletének negyedik hatványával </a:t>
            </a:r>
            <a:br>
              <a:rPr lang="hu-HU" altLang="hu-HU"/>
            </a:br>
            <a:r>
              <a:rPr lang="hu-HU" altLang="hu-HU"/>
              <a:t>arányos. A műszerre vetődő teljes energiát mérik</a:t>
            </a:r>
          </a:p>
          <a:p>
            <a:r>
              <a:rPr lang="hu-HU" altLang="hu-HU" b="1">
                <a:solidFill>
                  <a:srgbClr val="FF0000"/>
                </a:solidFill>
              </a:rPr>
              <a:t>Részsugárzásmérés:</a:t>
            </a:r>
            <a:endParaRPr lang="hu-HU" altLang="hu-HU"/>
          </a:p>
          <a:p>
            <a:r>
              <a:rPr lang="hu-HU" altLang="hu-HU"/>
              <a:t>A Wien-törvényből következik, hogy a sugárzás maximumának </a:t>
            </a:r>
            <a:br>
              <a:rPr lang="hu-HU" altLang="hu-HU"/>
            </a:br>
            <a:r>
              <a:rPr lang="hu-HU" altLang="hu-HU"/>
              <a:t>hullámhossza a hőmérséklet függvénye.</a:t>
            </a:r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D4212A0-1548-4295-A716-46F195549D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105" y="573325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id="{8C9B80A9-7692-4153-8629-297AFD8F6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0" y="457200"/>
            <a:ext cx="9525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 algn="ctr"/>
            <a:r>
              <a:rPr lang="en-GB" altLang="hu-HU" sz="4000" b="1"/>
              <a:t>Ízzószálas pirométer</a:t>
            </a:r>
            <a:endParaRPr lang="hu-HU" altLang="hu-HU"/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DA1E5E52-1F32-46D5-A4F2-0D791DDB9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5486400" cy="354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C25858F1-0D21-4F46-81EE-3F694DDE8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876800"/>
            <a:ext cx="4535488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6403E41A-9E49-40BD-B281-1B7B58458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566124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>
            <a:extLst>
              <a:ext uri="{FF2B5EF4-FFF2-40B4-BE49-F238E27FC236}">
                <a16:creationId xmlns:a16="http://schemas.microsoft.com/office/drawing/2014/main" id="{8AFBDA2A-34AA-40E7-AA1E-BE6C6C993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09600"/>
            <a:ext cx="7315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hu-HU" sz="4000" b="1"/>
              <a:t>Irodalom</a:t>
            </a:r>
            <a:endParaRPr lang="hu-HU" altLang="hu-HU"/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6E5D2DB4-934F-420A-8D00-97AEFC500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828800"/>
            <a:ext cx="7459663" cy="429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2476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GB" altLang="hu-HU"/>
          </a:p>
          <a:p>
            <a:pPr lvl="2">
              <a:spcAft>
                <a:spcPts val="300"/>
              </a:spcAft>
              <a:buFont typeface="Symbol" panose="05050102010706020507" pitchFamily="18" charset="2"/>
              <a:buChar char="·"/>
            </a:pPr>
            <a:r>
              <a:rPr lang="en-US" altLang="hu-HU"/>
              <a:t>Dr. Ujhelyi-Haszmann: Mérés és szabályozás az </a:t>
            </a:r>
            <a:br>
              <a:rPr lang="en-US" altLang="hu-HU"/>
            </a:br>
            <a:r>
              <a:rPr lang="en-US" altLang="hu-HU"/>
              <a:t>épületgépészetben, Műszaki Könyvkiadó, Bp. 1981.</a:t>
            </a:r>
          </a:p>
          <a:p>
            <a:pPr lvl="2">
              <a:spcAft>
                <a:spcPts val="300"/>
              </a:spcAft>
              <a:buFont typeface="Symbol" panose="05050102010706020507" pitchFamily="18" charset="2"/>
              <a:buChar char="·"/>
            </a:pPr>
            <a:r>
              <a:rPr lang="en-US" altLang="hu-HU"/>
              <a:t>Dr. Fülöp Zoltán: H</a:t>
            </a:r>
            <a:r>
              <a:rPr lang="hu-HU" altLang="hu-HU"/>
              <a:t>ő</a:t>
            </a:r>
            <a:r>
              <a:rPr lang="en-US" altLang="hu-HU"/>
              <a:t>technikai alapmérések, </a:t>
            </a:r>
            <a:br>
              <a:rPr lang="en-US" altLang="hu-HU"/>
            </a:br>
            <a:r>
              <a:rPr lang="en-US" altLang="hu-HU"/>
              <a:t>Tankönyvkiadó, Bp. 1979.</a:t>
            </a:r>
          </a:p>
          <a:p>
            <a:pPr lvl="2">
              <a:spcAft>
                <a:spcPts val="300"/>
              </a:spcAft>
              <a:buFont typeface="Symbol" panose="05050102010706020507" pitchFamily="18" charset="2"/>
              <a:buChar char="·"/>
            </a:pPr>
            <a:r>
              <a:rPr lang="en-US" altLang="hu-HU"/>
              <a:t>Hargittay Emil: A h</a:t>
            </a:r>
            <a:r>
              <a:rPr lang="hu-HU" altLang="hu-HU"/>
              <a:t>ő</a:t>
            </a:r>
            <a:r>
              <a:rPr lang="en-US" altLang="hu-HU"/>
              <a:t>mérséklet mérése, </a:t>
            </a:r>
            <a:br>
              <a:rPr lang="en-US" altLang="hu-HU"/>
            </a:br>
            <a:r>
              <a:rPr lang="en-US" altLang="hu-HU"/>
              <a:t>Műszaki Könyvkiadó, Bp. 1980.</a:t>
            </a:r>
          </a:p>
          <a:p>
            <a:pPr lvl="2">
              <a:spcAft>
                <a:spcPts val="300"/>
              </a:spcAft>
              <a:buFont typeface="Symbol" panose="05050102010706020507" pitchFamily="18" charset="2"/>
              <a:buChar char="·"/>
            </a:pPr>
            <a:r>
              <a:rPr lang="en-US" altLang="hu-HU"/>
              <a:t>Fischer: Industrielle Temperatur-, Meß- und</a:t>
            </a:r>
            <a:br>
              <a:rPr lang="en-US" altLang="hu-HU"/>
            </a:br>
            <a:r>
              <a:rPr lang="en-US" altLang="hu-HU"/>
              <a:t>Regelungstechnik - ITM ‘90</a:t>
            </a:r>
            <a:br>
              <a:rPr lang="en-US" altLang="hu-HU"/>
            </a:br>
            <a:r>
              <a:rPr lang="en-US" altLang="hu-HU"/>
              <a:t>Expert Verlag, Ehningen 1990</a:t>
            </a:r>
          </a:p>
          <a:p>
            <a:pPr lvl="2">
              <a:spcAft>
                <a:spcPts val="300"/>
              </a:spcAft>
              <a:buFont typeface="Symbol" panose="05050102010706020507" pitchFamily="18" charset="2"/>
              <a:buChar char="·"/>
            </a:pPr>
            <a:endParaRPr lang="hu-HU" altLang="hu-HU"/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EBC8A97-EDAA-4F7B-972D-865CC39767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60047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id="{336BD38F-CA23-4485-9C3C-D88B7E734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914400"/>
            <a:ext cx="457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hu-HU" altLang="hu-HU" sz="4000" b="1"/>
              <a:t>Infra hőmérő</a:t>
            </a:r>
            <a:endParaRPr lang="hu-HU" altLang="hu-HU"/>
          </a:p>
        </p:txBody>
      </p:sp>
      <p:pic>
        <p:nvPicPr>
          <p:cNvPr id="22531" name="Kép 2">
            <a:extLst>
              <a:ext uri="{FF2B5EF4-FFF2-40B4-BE49-F238E27FC236}">
                <a16:creationId xmlns:a16="http://schemas.microsoft.com/office/drawing/2014/main" id="{67C90614-02D7-4A83-A952-30D2AA3EA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09763"/>
            <a:ext cx="3195638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Kép 4">
            <a:extLst>
              <a:ext uri="{FF2B5EF4-FFF2-40B4-BE49-F238E27FC236}">
                <a16:creationId xmlns:a16="http://schemas.microsoft.com/office/drawing/2014/main" id="{5E45A83A-2EE2-4F17-ABD5-6AE751501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2417763"/>
            <a:ext cx="5183187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424FD53A-EC4E-4140-874E-64F0262B18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551723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Kép 2">
            <a:extLst>
              <a:ext uri="{FF2B5EF4-FFF2-40B4-BE49-F238E27FC236}">
                <a16:creationId xmlns:a16="http://schemas.microsoft.com/office/drawing/2014/main" id="{878E5485-910C-4D38-B484-E7180D1EF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04938"/>
            <a:ext cx="236220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Kép 4">
            <a:extLst>
              <a:ext uri="{FF2B5EF4-FFF2-40B4-BE49-F238E27FC236}">
                <a16:creationId xmlns:a16="http://schemas.microsoft.com/office/drawing/2014/main" id="{92A4F35F-575A-4E19-BC66-5D828B0CB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404938"/>
            <a:ext cx="2646362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2">
            <a:extLst>
              <a:ext uri="{FF2B5EF4-FFF2-40B4-BE49-F238E27FC236}">
                <a16:creationId xmlns:a16="http://schemas.microsoft.com/office/drawing/2014/main" id="{A5EEB8E4-57B9-4418-96B9-7976A342A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457200"/>
            <a:ext cx="457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hu-HU" altLang="hu-HU" sz="4000" b="1"/>
              <a:t>Hőkamera</a:t>
            </a:r>
            <a:endParaRPr lang="hu-HU" altLang="hu-HU"/>
          </a:p>
        </p:txBody>
      </p:sp>
      <p:sp>
        <p:nvSpPr>
          <p:cNvPr id="23557" name="Szövegdoboz 7">
            <a:extLst>
              <a:ext uri="{FF2B5EF4-FFF2-40B4-BE49-F238E27FC236}">
                <a16:creationId xmlns:a16="http://schemas.microsoft.com/office/drawing/2014/main" id="{3DC6E49E-699F-4514-A814-F55D742E2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0" y="1671638"/>
            <a:ext cx="3114675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ES" altLang="hu-HU" sz="1400"/>
          </a:p>
          <a:p>
            <a:r>
              <a:rPr lang="es-ES" altLang="hu-HU" sz="1400" b="1"/>
              <a:t>Méréstartomány</a:t>
            </a:r>
          </a:p>
          <a:p>
            <a:r>
              <a:rPr lang="es-ES" altLang="hu-HU" sz="1400"/>
              <a:t> -30 … +100 °C; 0 ... +650 °C</a:t>
            </a:r>
            <a:endParaRPr lang="hu-HU" altLang="hu-HU" sz="1400"/>
          </a:p>
          <a:p>
            <a:endParaRPr lang="hu-HU" altLang="hu-HU" sz="1400"/>
          </a:p>
          <a:p>
            <a:r>
              <a:rPr lang="pt-BR" altLang="hu-HU" sz="1400" b="1"/>
              <a:t>Pontosság</a:t>
            </a:r>
          </a:p>
          <a:p>
            <a:r>
              <a:rPr lang="pt-BR" altLang="hu-HU" sz="1400"/>
              <a:t>±2 °C, ± a mért érték 2 %-a</a:t>
            </a:r>
            <a:endParaRPr lang="hu-HU" altLang="hu-HU" sz="1400"/>
          </a:p>
          <a:p>
            <a:endParaRPr lang="hu-HU" altLang="hu-HU" sz="1400"/>
          </a:p>
          <a:p>
            <a:r>
              <a:rPr lang="es-ES" altLang="hu-HU" sz="1400" b="1"/>
              <a:t>Hőkép felbontás</a:t>
            </a:r>
          </a:p>
          <a:p>
            <a:r>
              <a:rPr lang="es-ES" altLang="hu-HU" sz="1400"/>
              <a:t> 320 x 240 pixel</a:t>
            </a:r>
            <a:endParaRPr lang="hu-HU" altLang="hu-HU" sz="1400"/>
          </a:p>
          <a:p>
            <a:endParaRPr lang="hu-HU" altLang="hu-HU" sz="1400"/>
          </a:p>
          <a:p>
            <a:r>
              <a:rPr lang="es-ES" altLang="hu-HU" sz="1400"/>
              <a:t>Pontos termikus érzékenység: </a:t>
            </a:r>
            <a:br>
              <a:rPr lang="hu-HU" altLang="hu-HU" sz="1400"/>
            </a:br>
            <a:r>
              <a:rPr lang="es-ES" altLang="hu-HU" sz="1400"/>
              <a:t>már 0,06°C-tól</a:t>
            </a:r>
            <a:endParaRPr lang="hu-HU" altLang="hu-HU" sz="1400"/>
          </a:p>
          <a:p>
            <a:endParaRPr lang="hu-HU" altLang="hu-HU" sz="1400"/>
          </a:p>
          <a:p>
            <a:r>
              <a:rPr lang="es-ES" altLang="hu-HU" sz="1400"/>
              <a:t>Beépített digitális fényképezőgép, és a lézer-jelölő, a valós képek és a hőképek összevetésére</a:t>
            </a:r>
            <a:r>
              <a:rPr lang="hu-HU" altLang="hu-HU" sz="1400"/>
              <a:t>.</a:t>
            </a:r>
          </a:p>
          <a:p>
            <a:endParaRPr lang="hu-HU" altLang="hu-HU" sz="1400"/>
          </a:p>
          <a:p>
            <a:r>
              <a:rPr lang="es-ES" altLang="hu-HU" sz="1400"/>
              <a:t>Profi szoftver képkiértékelés a PC-n</a:t>
            </a:r>
          </a:p>
          <a:p>
            <a:endParaRPr lang="hu-HU" altLang="hu-HU" sz="1400"/>
          </a:p>
          <a:p>
            <a:r>
              <a:rPr lang="es-ES" altLang="hu-HU" sz="1400"/>
              <a:t>Kép mentése választható JPEG vagy termikus formátumban</a:t>
            </a:r>
          </a:p>
          <a:p>
            <a:endParaRPr lang="es-ES" altLang="hu-HU" sz="1400"/>
          </a:p>
          <a:p>
            <a:r>
              <a:rPr lang="es-ES" altLang="hu-HU" sz="1400"/>
              <a:t> </a:t>
            </a:r>
          </a:p>
          <a:p>
            <a:r>
              <a:rPr lang="es-ES" altLang="hu-HU" sz="1400"/>
              <a:t> </a:t>
            </a:r>
            <a:endParaRPr lang="hu-HU" altLang="hu-HU" sz="1400"/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EDFDB5FD-D569-444C-9533-6DC396DD0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541893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Kép 2">
            <a:extLst>
              <a:ext uri="{FF2B5EF4-FFF2-40B4-BE49-F238E27FC236}">
                <a16:creationId xmlns:a16="http://schemas.microsoft.com/office/drawing/2014/main" id="{57A98412-E079-4109-A497-222897DB6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0"/>
            <a:ext cx="91440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2BBA44CF-98E4-43AF-9F78-6997BA8B2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587727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>
            <a:extLst>
              <a:ext uri="{FF2B5EF4-FFF2-40B4-BE49-F238E27FC236}">
                <a16:creationId xmlns:a16="http://schemas.microsoft.com/office/drawing/2014/main" id="{77E97411-A20C-4274-BFBA-707ABB221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914400"/>
            <a:ext cx="457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hu-HU" sz="4000" b="1"/>
              <a:t>Termográfia</a:t>
            </a:r>
            <a:endParaRPr lang="hu-HU" altLang="hu-HU"/>
          </a:p>
        </p:txBody>
      </p:sp>
      <p:pic>
        <p:nvPicPr>
          <p:cNvPr id="25603" name="Picture 3">
            <a:extLst>
              <a:ext uri="{FF2B5EF4-FFF2-40B4-BE49-F238E27FC236}">
                <a16:creationId xmlns:a16="http://schemas.microsoft.com/office/drawing/2014/main" id="{7858D5D8-20D4-4920-AB7F-BACB3F713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05000"/>
            <a:ext cx="6035675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7E1854F4-7754-4EA2-A48B-1B3A5E5DC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580526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>
            <a:extLst>
              <a:ext uri="{FF2B5EF4-FFF2-40B4-BE49-F238E27FC236}">
                <a16:creationId xmlns:a16="http://schemas.microsoft.com/office/drawing/2014/main" id="{979C83A7-97BA-48BC-84FD-1A8F1245D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57200"/>
            <a:ext cx="457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hu-HU" sz="4000" b="1"/>
              <a:t>Termográfia</a:t>
            </a:r>
            <a:endParaRPr lang="hu-HU" altLang="hu-HU"/>
          </a:p>
        </p:txBody>
      </p:sp>
      <p:pic>
        <p:nvPicPr>
          <p:cNvPr id="26627" name="Picture 4">
            <a:extLst>
              <a:ext uri="{FF2B5EF4-FFF2-40B4-BE49-F238E27FC236}">
                <a16:creationId xmlns:a16="http://schemas.microsoft.com/office/drawing/2014/main" id="{A6DCD5DC-E019-450B-9305-6630CB911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6934200" cy="525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C18480B9-E6D9-41C0-A461-8406FE148F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515719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>
            <a:extLst>
              <a:ext uri="{FF2B5EF4-FFF2-40B4-BE49-F238E27FC236}">
                <a16:creationId xmlns:a16="http://schemas.microsoft.com/office/drawing/2014/main" id="{01BB17B2-C4C9-4D49-9243-7CB79C580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914400"/>
            <a:ext cx="457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hu-HU" sz="4000" b="1"/>
              <a:t>Termográfia</a:t>
            </a:r>
            <a:endParaRPr lang="hu-HU" altLang="hu-HU"/>
          </a:p>
        </p:txBody>
      </p:sp>
      <p:pic>
        <p:nvPicPr>
          <p:cNvPr id="27651" name="Picture 3">
            <a:extLst>
              <a:ext uri="{FF2B5EF4-FFF2-40B4-BE49-F238E27FC236}">
                <a16:creationId xmlns:a16="http://schemas.microsoft.com/office/drawing/2014/main" id="{FB79DAD4-1A61-49E7-85E1-FED1912D4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52600"/>
            <a:ext cx="4587875" cy="456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3F4694C4-078F-4F77-A081-43AE8C579D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537321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>
            <a:extLst>
              <a:ext uri="{FF2B5EF4-FFF2-40B4-BE49-F238E27FC236}">
                <a16:creationId xmlns:a16="http://schemas.microsoft.com/office/drawing/2014/main" id="{DC735B82-B4C8-4F3C-A293-043FEF0C1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533400"/>
            <a:ext cx="9220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hu-HU" sz="4000" b="1"/>
              <a:t>Hőmérsékletmérés színváltó festékekkel</a:t>
            </a:r>
            <a:endParaRPr lang="hu-HU" altLang="hu-HU"/>
          </a:p>
        </p:txBody>
      </p:sp>
      <p:pic>
        <p:nvPicPr>
          <p:cNvPr id="28675" name="Picture 3">
            <a:extLst>
              <a:ext uri="{FF2B5EF4-FFF2-40B4-BE49-F238E27FC236}">
                <a16:creationId xmlns:a16="http://schemas.microsoft.com/office/drawing/2014/main" id="{B088E2E7-32B6-48B1-A9A3-357816C5D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84313"/>
            <a:ext cx="32004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id="{74EBAAC4-3BCE-4532-92E0-DB8B4A2F5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76400"/>
            <a:ext cx="5029200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Szövegdoboz 1">
            <a:extLst>
              <a:ext uri="{FF2B5EF4-FFF2-40B4-BE49-F238E27FC236}">
                <a16:creationId xmlns:a16="http://schemas.microsoft.com/office/drawing/2014/main" id="{992B6D29-12AF-4275-B95F-3DD1E9D03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284538"/>
            <a:ext cx="35052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 sz="1600" b="1" dirty="0"/>
              <a:t>Öntapadós mérőcsíkok.</a:t>
            </a:r>
          </a:p>
          <a:p>
            <a:endParaRPr lang="hu-HU" altLang="hu-HU" sz="1400" dirty="0"/>
          </a:p>
          <a:p>
            <a:r>
              <a:rPr lang="hu-HU" altLang="hu-HU" sz="1400" dirty="0"/>
              <a:t>Az adott hőmérséklet elérése után 2-3 másodpercen belül színváltozással jelez. Ez maradó elváltozás, nem alakul vissza.</a:t>
            </a:r>
          </a:p>
          <a:p>
            <a:endParaRPr lang="hu-HU" altLang="hu-HU" sz="1400" dirty="0"/>
          </a:p>
          <a:p>
            <a:r>
              <a:rPr lang="hu-HU" altLang="hu-HU" sz="1400" dirty="0"/>
              <a:t>Ideális mozgó vagy kis tárgyak </a:t>
            </a:r>
            <a:r>
              <a:rPr lang="hu-HU" altLang="hu-HU" sz="1400" dirty="0" err="1"/>
              <a:t>hőmérsékle-tének</a:t>
            </a:r>
            <a:r>
              <a:rPr lang="hu-HU" altLang="hu-HU" sz="1400" dirty="0"/>
              <a:t> felügyeletére, vagy tárolási és szállítási hőmérsékletek hosszú távú monitorozására.</a:t>
            </a:r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5DCB72E9-02D4-40C4-B1AE-C791F73520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5">
            <a:extLst>
              <a:ext uri="{FF2B5EF4-FFF2-40B4-BE49-F238E27FC236}">
                <a16:creationId xmlns:a16="http://schemas.microsoft.com/office/drawing/2014/main" id="{9F452CEA-E283-4266-9D66-1BAF0E92E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2088"/>
            <a:ext cx="92202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hu-HU" sz="3600" b="1"/>
              <a:t>Hőmérséklet</a:t>
            </a:r>
            <a:r>
              <a:rPr lang="hu-HU" altLang="hu-HU" sz="3600" b="1"/>
              <a:t>érzékelés</a:t>
            </a:r>
            <a:r>
              <a:rPr lang="en-GB" altLang="hu-HU" sz="3600" b="1"/>
              <a:t> színváltó festékekkel</a:t>
            </a:r>
            <a:endParaRPr lang="hu-HU" altLang="hu-HU" sz="2000"/>
          </a:p>
        </p:txBody>
      </p:sp>
      <p:pic>
        <p:nvPicPr>
          <p:cNvPr id="29699" name="Picture 7">
            <a:extLst>
              <a:ext uri="{FF2B5EF4-FFF2-40B4-BE49-F238E27FC236}">
                <a16:creationId xmlns:a16="http://schemas.microsoft.com/office/drawing/2014/main" id="{E8E4CADD-18BA-4F07-985B-011FEC940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77231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Kép 2">
            <a:extLst>
              <a:ext uri="{FF2B5EF4-FFF2-40B4-BE49-F238E27FC236}">
                <a16:creationId xmlns:a16="http://schemas.microsoft.com/office/drawing/2014/main" id="{88D2B17F-25FE-48A9-905B-7DD0BA9B3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933825"/>
            <a:ext cx="46545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Kép 8">
            <a:extLst>
              <a:ext uri="{FF2B5EF4-FFF2-40B4-BE49-F238E27FC236}">
                <a16:creationId xmlns:a16="http://schemas.microsoft.com/office/drawing/2014/main" id="{876A9630-20D5-4EF9-97C0-4F231A61F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933825"/>
            <a:ext cx="4024313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D29DB9F5-4E06-48CA-AC2D-2F1C9A05C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528" y="599458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Kép 2" descr="A képen darab, torta, étel, asztal látható&#10;&#10;Automatikusan generált leírás">
            <a:extLst>
              <a:ext uri="{FF2B5EF4-FFF2-40B4-BE49-F238E27FC236}">
                <a16:creationId xmlns:a16="http://schemas.microsoft.com/office/drawing/2014/main" id="{BB36928F-3020-45D1-9C2A-C7D50EFF5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60575"/>
            <a:ext cx="3883025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Szövegdoboz 4">
            <a:extLst>
              <a:ext uri="{FF2B5EF4-FFF2-40B4-BE49-F238E27FC236}">
                <a16:creationId xmlns:a16="http://schemas.microsoft.com/office/drawing/2014/main" id="{50D8E5CE-163D-4468-A856-7A3D59C40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1989138"/>
            <a:ext cx="4572000" cy="464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 sz="1600"/>
              <a:t>Ezek MgO, CaO, Na2O, K2O, B2O3, Al2O3 és SiO2 különböző arányú keverékeiből készített, 600 °C és 2000 °C közötti tartományban, jól meghatározott hőmérsékleten lágyuló gúlák. Háromszög keresztmetszetűek és mintegy 5 cm magasak, különböző szám- és SK (Seger-Kegel, magyarul Seger-gúla) betűjelzéssel vannak ellátva. Mindegyik taghoz egy meghatározott lágyuláspont tartozik. A sorozat tagjainak lágyuláspontjai között 20-30 °C különbség van. </a:t>
            </a:r>
          </a:p>
          <a:p>
            <a:r>
              <a:rPr lang="hu-HU" altLang="hu-HU" sz="1600"/>
              <a:t>A vizsgálandó tűztérben több gúlát helyeznek el, mégpedig azokat, amelyeknek lágyuláspontja a várható hőmérséklet körül van. Annak a gúlának a lágyuláspontja adja a tűztér hőmérsékletét, amelynek csúcsa meghajlik, de nem olvad meg teljesen, úgyhogy még élei láthatók. Ezzel a módszerrel egész pontos hőmérsékletmérés nem végezhető. </a:t>
            </a:r>
          </a:p>
          <a:p>
            <a:endParaRPr lang="hu-HU" altLang="hu-HU"/>
          </a:p>
        </p:txBody>
      </p:sp>
      <p:sp>
        <p:nvSpPr>
          <p:cNvPr id="30724" name="Text Box 3">
            <a:extLst>
              <a:ext uri="{FF2B5EF4-FFF2-40B4-BE49-F238E27FC236}">
                <a16:creationId xmlns:a16="http://schemas.microsoft.com/office/drawing/2014/main" id="{3803A6BA-A1B1-455F-B379-BF4894468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836613"/>
            <a:ext cx="7924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hu-HU" sz="4000" b="1"/>
              <a:t>Hőmérsékletmérés Seger-gúlákkal</a:t>
            </a:r>
            <a:endParaRPr lang="hu-HU" altLang="hu-HU"/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80D6BE4B-F944-4EF9-A1C2-73773ABE9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1968" y="569145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>
            <a:extLst>
              <a:ext uri="{FF2B5EF4-FFF2-40B4-BE49-F238E27FC236}">
                <a16:creationId xmlns:a16="http://schemas.microsoft.com/office/drawing/2014/main" id="{A0E22B0A-12B0-467A-81FB-1D4DFD227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04800"/>
            <a:ext cx="533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hu-HU" sz="4000" b="1"/>
              <a:t>H</a:t>
            </a:r>
            <a:r>
              <a:rPr lang="hu-HU" altLang="hu-HU" sz="4000" b="1"/>
              <a:t>ő</a:t>
            </a:r>
            <a:r>
              <a:rPr lang="en-US" altLang="hu-HU" sz="4000" b="1"/>
              <a:t>mér</a:t>
            </a:r>
            <a:r>
              <a:rPr lang="hu-HU" altLang="hu-HU" sz="4000" b="1"/>
              <a:t>ő</a:t>
            </a:r>
            <a:r>
              <a:rPr lang="en-US" altLang="hu-HU" sz="4000" b="1"/>
              <a:t> beállási ideje</a:t>
            </a:r>
            <a:endParaRPr lang="hu-HU" altLang="hu-HU"/>
          </a:p>
        </p:txBody>
      </p:sp>
      <p:graphicFrame>
        <p:nvGraphicFramePr>
          <p:cNvPr id="31747" name="Object 3">
            <a:extLst>
              <a:ext uri="{FF2B5EF4-FFF2-40B4-BE49-F238E27FC236}">
                <a16:creationId xmlns:a16="http://schemas.microsoft.com/office/drawing/2014/main" id="{FE9FAC8D-589A-4E9D-BF0A-003253AFF4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09800" y="1066800"/>
          <a:ext cx="2687638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gyenlet" r:id="rId5" imgW="1345616" imgH="215806" progId="Equation.3">
                  <p:embed/>
                </p:oleObj>
              </mc:Choice>
              <mc:Fallback>
                <p:oleObj name="Egyenlet" r:id="rId5" imgW="1345616" imgH="215806" progId="Equation.3">
                  <p:embed/>
                  <p:pic>
                    <p:nvPicPr>
                      <p:cNvPr id="31747" name="Object 3">
                        <a:extLst>
                          <a:ext uri="{FF2B5EF4-FFF2-40B4-BE49-F238E27FC236}">
                            <a16:creationId xmlns:a16="http://schemas.microsoft.com/office/drawing/2014/main" id="{FE9FAC8D-589A-4E9D-BF0A-003253AFF4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066800"/>
                        <a:ext cx="2687638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" name="Object 4">
            <a:extLst>
              <a:ext uri="{FF2B5EF4-FFF2-40B4-BE49-F238E27FC236}">
                <a16:creationId xmlns:a16="http://schemas.microsoft.com/office/drawing/2014/main" id="{0CA997AE-FFE6-4DA0-98C6-D0E37C357C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0" y="1600200"/>
          <a:ext cx="1700213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gyenlet" r:id="rId7" imgW="850531" imgH="203112" progId="Equation.3">
                  <p:embed/>
                </p:oleObj>
              </mc:Choice>
              <mc:Fallback>
                <p:oleObj name="Egyenlet" r:id="rId7" imgW="850531" imgH="203112" progId="Equation.3">
                  <p:embed/>
                  <p:pic>
                    <p:nvPicPr>
                      <p:cNvPr id="31748" name="Object 4">
                        <a:extLst>
                          <a:ext uri="{FF2B5EF4-FFF2-40B4-BE49-F238E27FC236}">
                            <a16:creationId xmlns:a16="http://schemas.microsoft.com/office/drawing/2014/main" id="{0CA997AE-FFE6-4DA0-98C6-D0E37C357C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600200"/>
                        <a:ext cx="1700213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9" name="Object 5">
            <a:extLst>
              <a:ext uri="{FF2B5EF4-FFF2-40B4-BE49-F238E27FC236}">
                <a16:creationId xmlns:a16="http://schemas.microsoft.com/office/drawing/2014/main" id="{E7EC2061-4220-4093-9570-E677AB0D91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33600" y="2057400"/>
          <a:ext cx="338296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gyenlet" r:id="rId9" imgW="1612900" imgH="215900" progId="Equation.3">
                  <p:embed/>
                </p:oleObj>
              </mc:Choice>
              <mc:Fallback>
                <p:oleObj name="Egyenlet" r:id="rId9" imgW="1612900" imgH="215900" progId="Equation.3">
                  <p:embed/>
                  <p:pic>
                    <p:nvPicPr>
                      <p:cNvPr id="31749" name="Object 5">
                        <a:extLst>
                          <a:ext uri="{FF2B5EF4-FFF2-40B4-BE49-F238E27FC236}">
                            <a16:creationId xmlns:a16="http://schemas.microsoft.com/office/drawing/2014/main" id="{E7EC2061-4220-4093-9570-E677AB0D91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2057400"/>
                        <a:ext cx="3382963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0" name="Object 6">
            <a:extLst>
              <a:ext uri="{FF2B5EF4-FFF2-40B4-BE49-F238E27FC236}">
                <a16:creationId xmlns:a16="http://schemas.microsoft.com/office/drawing/2014/main" id="{90601D36-CD00-45BD-BF91-009D4F19B3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33600" y="2590800"/>
          <a:ext cx="1262063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gyenlet" r:id="rId11" imgW="622030" imgH="393529" progId="Equation.3">
                  <p:embed/>
                </p:oleObj>
              </mc:Choice>
              <mc:Fallback>
                <p:oleObj name="Egyenlet" r:id="rId11" imgW="622030" imgH="393529" progId="Equation.3">
                  <p:embed/>
                  <p:pic>
                    <p:nvPicPr>
                      <p:cNvPr id="31750" name="Object 6">
                        <a:extLst>
                          <a:ext uri="{FF2B5EF4-FFF2-40B4-BE49-F238E27FC236}">
                            <a16:creationId xmlns:a16="http://schemas.microsoft.com/office/drawing/2014/main" id="{90601D36-CD00-45BD-BF91-009D4F19B3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2590800"/>
                        <a:ext cx="1262063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1" name="Text Box 7">
            <a:extLst>
              <a:ext uri="{FF2B5EF4-FFF2-40B4-BE49-F238E27FC236}">
                <a16:creationId xmlns:a16="http://schemas.microsoft.com/office/drawing/2014/main" id="{4FBDC74D-D745-49D2-A287-AD41071A9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2819400"/>
            <a:ext cx="3006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/>
              <a:t>k: hőmérő időálland</a:t>
            </a:r>
            <a:r>
              <a:rPr lang="en-US" altLang="hu-HU"/>
              <a:t>ója</a:t>
            </a:r>
            <a:endParaRPr lang="hu-HU" altLang="hu-HU"/>
          </a:p>
        </p:txBody>
      </p:sp>
      <p:graphicFrame>
        <p:nvGraphicFramePr>
          <p:cNvPr id="31752" name="Object 8">
            <a:extLst>
              <a:ext uri="{FF2B5EF4-FFF2-40B4-BE49-F238E27FC236}">
                <a16:creationId xmlns:a16="http://schemas.microsoft.com/office/drawing/2014/main" id="{A27921EF-501B-48A6-ABCE-289A110C25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09800" y="3429000"/>
          <a:ext cx="1938338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gyenlet" r:id="rId13" imgW="927100" imgH="787400" progId="Equation.3">
                  <p:embed/>
                </p:oleObj>
              </mc:Choice>
              <mc:Fallback>
                <p:oleObj name="Egyenlet" r:id="rId13" imgW="927100" imgH="787400" progId="Equation.3">
                  <p:embed/>
                  <p:pic>
                    <p:nvPicPr>
                      <p:cNvPr id="31752" name="Object 8">
                        <a:extLst>
                          <a:ext uri="{FF2B5EF4-FFF2-40B4-BE49-F238E27FC236}">
                            <a16:creationId xmlns:a16="http://schemas.microsoft.com/office/drawing/2014/main" id="{A27921EF-501B-48A6-ABCE-289A110C25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3429000"/>
                        <a:ext cx="1938338" cy="158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3" name="Text Box 9">
            <a:extLst>
              <a:ext uri="{FF2B5EF4-FFF2-40B4-BE49-F238E27FC236}">
                <a16:creationId xmlns:a16="http://schemas.microsoft.com/office/drawing/2014/main" id="{F32E9B04-4AB1-40BD-9DD9-72ED6AB32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105400"/>
            <a:ext cx="52832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/>
              <a:t>Ha </a:t>
            </a:r>
            <a:r>
              <a:rPr lang="hu-HU" altLang="hu-HU">
                <a:sym typeface="Symbol" panose="05050102010706020507" pitchFamily="18" charset="2"/>
              </a:rPr>
              <a:t>=0 akkor t=t0, és a =k </a:t>
            </a:r>
            <a:r>
              <a:rPr lang="hu-HU" altLang="hu-HU"/>
              <a:t>feltételekből </a:t>
            </a:r>
            <a:br>
              <a:rPr lang="hu-HU" altLang="hu-HU"/>
            </a:br>
            <a:r>
              <a:rPr lang="hu-HU" altLang="hu-HU"/>
              <a:t>következik:</a:t>
            </a:r>
          </a:p>
        </p:txBody>
      </p:sp>
      <p:graphicFrame>
        <p:nvGraphicFramePr>
          <p:cNvPr id="31754" name="Object 10">
            <a:extLst>
              <a:ext uri="{FF2B5EF4-FFF2-40B4-BE49-F238E27FC236}">
                <a16:creationId xmlns:a16="http://schemas.microsoft.com/office/drawing/2014/main" id="{680668EA-591D-46E2-ACE3-7275E6CCF9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29400" y="5029200"/>
          <a:ext cx="2111375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gyenlet" r:id="rId15" imgW="1054100" imgH="431800" progId="Equation.3">
                  <p:embed/>
                </p:oleObj>
              </mc:Choice>
              <mc:Fallback>
                <p:oleObj name="Egyenlet" r:id="rId15" imgW="1054100" imgH="431800" progId="Equation.3">
                  <p:embed/>
                  <p:pic>
                    <p:nvPicPr>
                      <p:cNvPr id="31754" name="Object 10">
                        <a:extLst>
                          <a:ext uri="{FF2B5EF4-FFF2-40B4-BE49-F238E27FC236}">
                            <a16:creationId xmlns:a16="http://schemas.microsoft.com/office/drawing/2014/main" id="{680668EA-591D-46E2-ACE3-7275E6CCF9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5029200"/>
                        <a:ext cx="2111375" cy="85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5" name="Text Box 11">
            <a:extLst>
              <a:ext uri="{FF2B5EF4-FFF2-40B4-BE49-F238E27FC236}">
                <a16:creationId xmlns:a16="http://schemas.microsoft.com/office/drawing/2014/main" id="{AA39F72F-2A8E-4205-A4D6-557061AAD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791200"/>
            <a:ext cx="64643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/>
              <a:t>A hőmérő időállandója az az idő, amely a kezdeti </a:t>
            </a:r>
            <a:br>
              <a:rPr lang="hu-HU" altLang="hu-HU"/>
            </a:br>
            <a:r>
              <a:rPr lang="hu-HU" altLang="hu-HU"/>
              <a:t>hőfokkülönbség 63,2 </a:t>
            </a:r>
            <a:r>
              <a:rPr lang="en-US" altLang="hu-HU"/>
              <a:t>%-</a:t>
            </a:r>
            <a:r>
              <a:rPr lang="hu-HU" altLang="hu-HU"/>
              <a:t>ának eléréséhez szükséges</a:t>
            </a:r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963BA95A-8B71-4F79-B6DA-BAF39A2918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95536" y="436510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2F1F8C3C-3D15-48B2-AFCB-4F6893599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838200"/>
            <a:ext cx="7315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 algn="ctr"/>
            <a:r>
              <a:rPr lang="en-GB" altLang="hu-HU" sz="4000" b="1"/>
              <a:t>Ellenálláshőmérők</a:t>
            </a:r>
            <a:endParaRPr lang="hu-HU" altLang="hu-HU"/>
          </a:p>
        </p:txBody>
      </p:sp>
      <p:sp>
        <p:nvSpPr>
          <p:cNvPr id="4099" name="Text Box 3">
            <a:extLst>
              <a:ext uri="{FF2B5EF4-FFF2-40B4-BE49-F238E27FC236}">
                <a16:creationId xmlns:a16="http://schemas.microsoft.com/office/drawing/2014/main" id="{9D90C579-3723-45FF-A8FA-8052E36B1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828800"/>
            <a:ext cx="8339138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2476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hu-HU"/>
              <a:t>A fémek villamos ellenállása a hőmérséklettel változik, a </a:t>
            </a:r>
            <a:br>
              <a:rPr lang="en-GB" altLang="hu-HU"/>
            </a:br>
            <a:r>
              <a:rPr lang="en-GB" altLang="hu-HU"/>
              <a:t>használatos fémeké nő.</a:t>
            </a:r>
          </a:p>
          <a:p>
            <a:endParaRPr lang="en-GB" altLang="hu-HU"/>
          </a:p>
          <a:p>
            <a:r>
              <a:rPr lang="en-GB" altLang="hu-HU"/>
              <a:t>Az alkalmazott fémekkel szemben támasztott követelmények:</a:t>
            </a:r>
          </a:p>
          <a:p>
            <a:pPr lvl="2">
              <a:spcAft>
                <a:spcPts val="300"/>
              </a:spcAft>
              <a:buFont typeface="Symbol" panose="05050102010706020507" pitchFamily="18" charset="2"/>
              <a:buChar char="·"/>
            </a:pPr>
            <a:r>
              <a:rPr lang="en-US" altLang="hu-HU"/>
              <a:t>A hőmérséklettényező minél nagyobb legyen</a:t>
            </a:r>
          </a:p>
          <a:p>
            <a:pPr lvl="2">
              <a:spcAft>
                <a:spcPts val="300"/>
              </a:spcAft>
              <a:buFont typeface="Symbol" panose="05050102010706020507" pitchFamily="18" charset="2"/>
              <a:buChar char="·"/>
            </a:pPr>
            <a:endParaRPr lang="en-US" altLang="hu-HU"/>
          </a:p>
          <a:p>
            <a:pPr lvl="2">
              <a:spcAft>
                <a:spcPts val="300"/>
              </a:spcAft>
              <a:buFont typeface="Symbol" panose="05050102010706020507" pitchFamily="18" charset="2"/>
              <a:buChar char="·"/>
            </a:pPr>
            <a:endParaRPr lang="en-US" altLang="hu-HU"/>
          </a:p>
          <a:p>
            <a:pPr lvl="2">
              <a:spcAft>
                <a:spcPts val="300"/>
              </a:spcAft>
              <a:buFont typeface="Symbol" panose="05050102010706020507" pitchFamily="18" charset="2"/>
              <a:buChar char="·"/>
            </a:pPr>
            <a:r>
              <a:rPr lang="en-US" altLang="hu-HU"/>
              <a:t>Az ellenállás a hőmérséklet folytonos és egyértelmű </a:t>
            </a:r>
            <a:br>
              <a:rPr lang="en-US" altLang="hu-HU"/>
            </a:br>
            <a:r>
              <a:rPr lang="en-US" altLang="hu-HU"/>
              <a:t>függvénye legyen (átkristályosodás, olvadás, öregedés stb.)</a:t>
            </a:r>
          </a:p>
          <a:p>
            <a:pPr lvl="2">
              <a:spcAft>
                <a:spcPts val="300"/>
              </a:spcAft>
              <a:buFont typeface="Symbol" panose="05050102010706020507" pitchFamily="18" charset="2"/>
              <a:buChar char="·"/>
            </a:pPr>
            <a:r>
              <a:rPr lang="en-US" altLang="hu-HU"/>
              <a:t>Az alkalmazott huzalnak a mérendő közeggel </a:t>
            </a:r>
            <a:br>
              <a:rPr lang="en-US" altLang="hu-HU"/>
            </a:br>
            <a:r>
              <a:rPr lang="en-US" altLang="hu-HU"/>
              <a:t>nem szabad kölcsönhatásba lépnie, nem oxidálódhat.</a:t>
            </a:r>
            <a:br>
              <a:rPr lang="en-US" altLang="hu-HU"/>
            </a:br>
            <a:endParaRPr lang="hu-HU" altLang="hu-HU"/>
          </a:p>
        </p:txBody>
      </p:sp>
      <p:graphicFrame>
        <p:nvGraphicFramePr>
          <p:cNvPr id="4100" name="Object 4">
            <a:extLst>
              <a:ext uri="{FF2B5EF4-FFF2-40B4-BE49-F238E27FC236}">
                <a16:creationId xmlns:a16="http://schemas.microsoft.com/office/drawing/2014/main" id="{F35A9935-64A5-4516-80AC-E48AAB9701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90800" y="3733800"/>
          <a:ext cx="18288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gyenlet" r:id="rId5" imgW="850531" imgH="431613" progId="Equation.3">
                  <p:embed/>
                </p:oleObj>
              </mc:Choice>
              <mc:Fallback>
                <p:oleObj name="Egyenlet" r:id="rId5" imgW="850531" imgH="431613" progId="Equation.3">
                  <p:embed/>
                  <p:pic>
                    <p:nvPicPr>
                      <p:cNvPr id="4100" name="Object 4">
                        <a:extLst>
                          <a:ext uri="{FF2B5EF4-FFF2-40B4-BE49-F238E27FC236}">
                            <a16:creationId xmlns:a16="http://schemas.microsoft.com/office/drawing/2014/main" id="{F35A9935-64A5-4516-80AC-E48AAB9701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733800"/>
                        <a:ext cx="18288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C37108F0-CA22-43ED-BF67-C397532169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6725" y="587727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>
            <a:extLst>
              <a:ext uri="{FF2B5EF4-FFF2-40B4-BE49-F238E27FC236}">
                <a16:creationId xmlns:a16="http://schemas.microsoft.com/office/drawing/2014/main" id="{1B4DF93E-26FB-4C14-94BB-DC47867F7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04800"/>
            <a:ext cx="533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hu-HU" sz="4000" b="1"/>
              <a:t>H</a:t>
            </a:r>
            <a:r>
              <a:rPr lang="hu-HU" altLang="hu-HU" sz="4000" b="1"/>
              <a:t>ő</a:t>
            </a:r>
            <a:r>
              <a:rPr lang="en-US" altLang="hu-HU" sz="4000" b="1"/>
              <a:t>mér</a:t>
            </a:r>
            <a:r>
              <a:rPr lang="hu-HU" altLang="hu-HU" sz="4000" b="1"/>
              <a:t>ő</a:t>
            </a:r>
            <a:r>
              <a:rPr lang="en-US" altLang="hu-HU" sz="4000" b="1"/>
              <a:t> felezési ideje</a:t>
            </a:r>
            <a:endParaRPr lang="hu-HU" altLang="hu-HU"/>
          </a:p>
        </p:txBody>
      </p:sp>
      <p:pic>
        <p:nvPicPr>
          <p:cNvPr id="33795" name="Picture 4">
            <a:extLst>
              <a:ext uri="{FF2B5EF4-FFF2-40B4-BE49-F238E27FC236}">
                <a16:creationId xmlns:a16="http://schemas.microsoft.com/office/drawing/2014/main" id="{154138E6-D86B-4AAE-8599-72BD830E0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4800600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5">
            <a:extLst>
              <a:ext uri="{FF2B5EF4-FFF2-40B4-BE49-F238E27FC236}">
                <a16:creationId xmlns:a16="http://schemas.microsoft.com/office/drawing/2014/main" id="{A37E8CC9-351E-4E67-B0E2-B0CD3666D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133600"/>
            <a:ext cx="37338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F78242C7-1C09-4704-8CEA-D0B62F017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540861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>
            <a:extLst>
              <a:ext uri="{FF2B5EF4-FFF2-40B4-BE49-F238E27FC236}">
                <a16:creationId xmlns:a16="http://schemas.microsoft.com/office/drawing/2014/main" id="{55FA1ED2-9674-4C51-B022-60A09A3DC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04800"/>
            <a:ext cx="533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hu-HU" sz="4000" b="1"/>
              <a:t>H</a:t>
            </a:r>
            <a:r>
              <a:rPr lang="hu-HU" altLang="hu-HU" sz="4000" b="1"/>
              <a:t>ő</a:t>
            </a:r>
            <a:r>
              <a:rPr lang="en-US" altLang="hu-HU" sz="4000" b="1"/>
              <a:t>mér</a:t>
            </a:r>
            <a:r>
              <a:rPr lang="hu-HU" altLang="hu-HU" sz="4000" b="1"/>
              <a:t>ő</a:t>
            </a:r>
            <a:r>
              <a:rPr lang="en-US" altLang="hu-HU" sz="4000" b="1"/>
              <a:t> beépítése</a:t>
            </a:r>
            <a:endParaRPr lang="hu-HU" altLang="hu-HU"/>
          </a:p>
        </p:txBody>
      </p:sp>
      <p:pic>
        <p:nvPicPr>
          <p:cNvPr id="34819" name="Picture 3">
            <a:extLst>
              <a:ext uri="{FF2B5EF4-FFF2-40B4-BE49-F238E27FC236}">
                <a16:creationId xmlns:a16="http://schemas.microsoft.com/office/drawing/2014/main" id="{7BBEA00D-3B6D-4C57-92EC-E678DCD7E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26225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>
            <a:extLst>
              <a:ext uri="{FF2B5EF4-FFF2-40B4-BE49-F238E27FC236}">
                <a16:creationId xmlns:a16="http://schemas.microsoft.com/office/drawing/2014/main" id="{26CEC6BD-D8DD-40E0-ABB8-5D168AAAB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828800"/>
            <a:ext cx="4456113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E878F15B-8F41-49AF-92E7-44BFC289A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>
            <a:extLst>
              <a:ext uri="{FF2B5EF4-FFF2-40B4-BE49-F238E27FC236}">
                <a16:creationId xmlns:a16="http://schemas.microsoft.com/office/drawing/2014/main" id="{059DDF36-40FA-42B3-B879-EE822AFE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04800"/>
            <a:ext cx="533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hu-HU" sz="4000" b="1"/>
              <a:t>H</a:t>
            </a:r>
            <a:r>
              <a:rPr lang="hu-HU" altLang="hu-HU" sz="4000" b="1"/>
              <a:t>ő</a:t>
            </a:r>
            <a:r>
              <a:rPr lang="en-US" altLang="hu-HU" sz="4000" b="1"/>
              <a:t>mér</a:t>
            </a:r>
            <a:r>
              <a:rPr lang="hu-HU" altLang="hu-HU" sz="4000" b="1"/>
              <a:t>ő</a:t>
            </a:r>
            <a:r>
              <a:rPr lang="en-US" altLang="hu-HU" sz="4000" b="1"/>
              <a:t> beépítése</a:t>
            </a:r>
            <a:endParaRPr lang="hu-HU" altLang="hu-HU"/>
          </a:p>
        </p:txBody>
      </p:sp>
      <p:pic>
        <p:nvPicPr>
          <p:cNvPr id="35843" name="Picture 3">
            <a:extLst>
              <a:ext uri="{FF2B5EF4-FFF2-40B4-BE49-F238E27FC236}">
                <a16:creationId xmlns:a16="http://schemas.microsoft.com/office/drawing/2014/main" id="{463A2457-4264-43F4-8898-89C4B0306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43000"/>
            <a:ext cx="366553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3A926299-E9C4-4ED0-BB2E-73EC6C0AC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479715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>
            <a:extLst>
              <a:ext uri="{FF2B5EF4-FFF2-40B4-BE49-F238E27FC236}">
                <a16:creationId xmlns:a16="http://schemas.microsoft.com/office/drawing/2014/main" id="{555BE95A-2F90-4453-8F82-5A077D6D5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04800"/>
            <a:ext cx="6400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hu-HU" sz="4000" b="1"/>
              <a:t>Sugárzás elleni védelem</a:t>
            </a:r>
            <a:endParaRPr lang="hu-HU" altLang="hu-HU"/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115433E7-2894-400A-8F50-B67A0D34E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6294438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2F67D575-DAFA-48C7-AEF8-6865174C1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54173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>
            <a:extLst>
              <a:ext uri="{FF2B5EF4-FFF2-40B4-BE49-F238E27FC236}">
                <a16:creationId xmlns:a16="http://schemas.microsoft.com/office/drawing/2014/main" id="{FBB91A7D-8CAF-4FAA-8DD0-2047CED4D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04800"/>
            <a:ext cx="533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hu-HU" sz="4000" b="1"/>
              <a:t>H</a:t>
            </a:r>
            <a:r>
              <a:rPr lang="hu-HU" altLang="hu-HU" sz="4000" b="1"/>
              <a:t>ő</a:t>
            </a:r>
            <a:r>
              <a:rPr lang="en-US" altLang="hu-HU" sz="4000" b="1"/>
              <a:t>mér</a:t>
            </a:r>
            <a:r>
              <a:rPr lang="hu-HU" altLang="hu-HU" sz="4000" b="1"/>
              <a:t>ők</a:t>
            </a:r>
            <a:r>
              <a:rPr lang="en-US" altLang="hu-HU" sz="4000" b="1"/>
              <a:t> hitelesítése</a:t>
            </a:r>
            <a:endParaRPr lang="hu-HU" altLang="hu-HU"/>
          </a:p>
        </p:txBody>
      </p:sp>
      <p:pic>
        <p:nvPicPr>
          <p:cNvPr id="37891" name="Picture 3">
            <a:extLst>
              <a:ext uri="{FF2B5EF4-FFF2-40B4-BE49-F238E27FC236}">
                <a16:creationId xmlns:a16="http://schemas.microsoft.com/office/drawing/2014/main" id="{61852D0C-E55A-4BC4-BA26-2648B4E13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293528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>
            <a:extLst>
              <a:ext uri="{FF2B5EF4-FFF2-40B4-BE49-F238E27FC236}">
                <a16:creationId xmlns:a16="http://schemas.microsoft.com/office/drawing/2014/main" id="{818F4023-440F-4F18-AFF6-5A8F78E7B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47800"/>
            <a:ext cx="38481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494A8296-036B-44E9-8218-C03101830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8937" y="544522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D23BE4C-1494-4DEF-8DCC-4C0D40C8C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81200"/>
            <a:ext cx="251460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>
            <a:extLst>
              <a:ext uri="{FF2B5EF4-FFF2-40B4-BE49-F238E27FC236}">
                <a16:creationId xmlns:a16="http://schemas.microsoft.com/office/drawing/2014/main" id="{905987E5-1D52-4722-B87B-32F246A34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8200"/>
            <a:ext cx="838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 algn="ctr"/>
            <a:r>
              <a:rPr lang="en-GB" altLang="hu-HU" sz="4000" b="1"/>
              <a:t>Ellenálláshőmérők kialakítása</a:t>
            </a:r>
            <a:endParaRPr lang="hu-HU" altLang="hu-HU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B6BAABC7-19FA-49F9-B63D-6BA05BE89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905000"/>
            <a:ext cx="4267200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5">
            <a:extLst>
              <a:ext uri="{FF2B5EF4-FFF2-40B4-BE49-F238E27FC236}">
                <a16:creationId xmlns:a16="http://schemas.microsoft.com/office/drawing/2014/main" id="{240B66E5-A0ED-4DD7-BC49-9F5C899C5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733800"/>
            <a:ext cx="7910513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indent="-2476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hu-HU"/>
              <a:t>Huzal 0,005-</a:t>
            </a:r>
            <a:r>
              <a:rPr lang="hu-HU" altLang="hu-HU"/>
              <a:t>0,</a:t>
            </a:r>
            <a:r>
              <a:rPr lang="en-GB" altLang="hu-HU"/>
              <a:t>03 mm átmérőjű. Csévetest csillámlemez, üveg. </a:t>
            </a:r>
            <a:br>
              <a:rPr lang="en-GB" altLang="hu-HU"/>
            </a:br>
            <a:r>
              <a:rPr lang="en-GB" altLang="hu-HU"/>
              <a:t>Huzal tekercselése olyan, hogy mechanikai feszültségek ne</a:t>
            </a:r>
            <a:br>
              <a:rPr lang="en-GB" altLang="hu-HU"/>
            </a:br>
            <a:r>
              <a:rPr lang="en-GB" altLang="hu-HU"/>
              <a:t>keletkezzenek, mert az ellenállást befolyásolná.</a:t>
            </a:r>
            <a:br>
              <a:rPr lang="en-GB" altLang="hu-HU"/>
            </a:br>
            <a:r>
              <a:rPr lang="en-GB" altLang="hu-HU"/>
              <a:t>Éles sarkok, hajlítások kerülendők. Bifiláris tekercselés az </a:t>
            </a:r>
            <a:br>
              <a:rPr lang="en-GB" altLang="hu-HU"/>
            </a:br>
            <a:r>
              <a:rPr lang="en-GB" altLang="hu-HU"/>
              <a:t>önindukciós és mágneses hatások kiküszöbölésére. </a:t>
            </a:r>
            <a:br>
              <a:rPr lang="en-GB" altLang="hu-HU"/>
            </a:br>
            <a:r>
              <a:rPr lang="en-GB" altLang="hu-HU"/>
              <a:t>Ízzitással feszültségmentesítik, felmelegítéssel öregbítik.</a:t>
            </a:r>
            <a:endParaRPr lang="hu-HU" altLang="hu-HU"/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D8C12B3D-A7E1-4639-8F3E-22268C192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0837" y="60166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171E9A42-50C4-42B3-9609-093D72893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"/>
            <a:ext cx="838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 algn="ctr"/>
            <a:r>
              <a:rPr lang="en-GB" altLang="hu-HU" sz="4000" b="1"/>
              <a:t>Alkalmazott fémek</a:t>
            </a:r>
            <a:endParaRPr lang="hu-HU" altLang="hu-HU"/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6B259784-B755-4558-9CDB-5928C2FDE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5029200" cy="501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4">
            <a:extLst>
              <a:ext uri="{FF2B5EF4-FFF2-40B4-BE49-F238E27FC236}">
                <a16:creationId xmlns:a16="http://schemas.microsoft.com/office/drawing/2014/main" id="{E6BE4D94-6C36-4340-AC49-0264E057A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1525" y="1565275"/>
            <a:ext cx="29575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/>
              <a:t>Platina -200 - +630 °C</a:t>
            </a:r>
          </a:p>
          <a:p>
            <a:r>
              <a:rPr lang="hu-HU" altLang="hu-HU"/>
              <a:t>Nikkel   -60 - +180 °C</a:t>
            </a:r>
          </a:p>
          <a:p>
            <a:r>
              <a:rPr lang="hu-HU" altLang="hu-HU"/>
              <a:t>Réz        -50 - +200 °C</a:t>
            </a:r>
          </a:p>
        </p:txBody>
      </p:sp>
      <p:graphicFrame>
        <p:nvGraphicFramePr>
          <p:cNvPr id="6149" name="Object 5">
            <a:extLst>
              <a:ext uri="{FF2B5EF4-FFF2-40B4-BE49-F238E27FC236}">
                <a16:creationId xmlns:a16="http://schemas.microsoft.com/office/drawing/2014/main" id="{BC1DA3E6-F014-4C0B-B049-019C7DF0C2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15000" y="4572000"/>
          <a:ext cx="32004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gyenlet" r:id="rId6" imgW="1485900" imgH="241300" progId="Equation.3">
                  <p:embed/>
                </p:oleObj>
              </mc:Choice>
              <mc:Fallback>
                <p:oleObj name="Egyenlet" r:id="rId6" imgW="1485900" imgH="241300" progId="Equation.3">
                  <p:embed/>
                  <p:pic>
                    <p:nvPicPr>
                      <p:cNvPr id="6149" name="Object 5">
                        <a:extLst>
                          <a:ext uri="{FF2B5EF4-FFF2-40B4-BE49-F238E27FC236}">
                            <a16:creationId xmlns:a16="http://schemas.microsoft.com/office/drawing/2014/main" id="{BC1DA3E6-F014-4C0B-B049-019C7DF0C2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4572000"/>
                        <a:ext cx="3200400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Text Box 6">
            <a:extLst>
              <a:ext uri="{FF2B5EF4-FFF2-40B4-BE49-F238E27FC236}">
                <a16:creationId xmlns:a16="http://schemas.microsoft.com/office/drawing/2014/main" id="{D39ED6F4-C4BC-4C4C-AA9C-333D5F416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038600"/>
            <a:ext cx="188912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/>
              <a:t>Platina:</a:t>
            </a:r>
          </a:p>
          <a:p>
            <a:endParaRPr lang="hu-HU" altLang="hu-HU"/>
          </a:p>
          <a:p>
            <a:endParaRPr lang="hu-HU" altLang="hu-HU"/>
          </a:p>
          <a:p>
            <a:r>
              <a:rPr lang="hu-HU" altLang="hu-HU"/>
              <a:t>A=3,98 * 10</a:t>
            </a:r>
            <a:r>
              <a:rPr lang="hu-HU" altLang="hu-HU" baseline="30000"/>
              <a:t>-3</a:t>
            </a:r>
          </a:p>
          <a:p>
            <a:r>
              <a:rPr lang="hu-HU" altLang="hu-HU"/>
              <a:t>B=-5,8 * 10</a:t>
            </a:r>
            <a:r>
              <a:rPr lang="hu-HU" altLang="hu-HU" baseline="30000"/>
              <a:t>-7</a:t>
            </a:r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485B5956-E472-4DDA-8E07-6E34770852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1000" y="596476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6CFC745-4687-4A60-9BF6-382B56EAD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67000"/>
            <a:ext cx="190817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9A1D6C65-8BE6-4007-8BB0-B2299AEFE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0"/>
            <a:ext cx="434498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4">
            <a:extLst>
              <a:ext uri="{FF2B5EF4-FFF2-40B4-BE49-F238E27FC236}">
                <a16:creationId xmlns:a16="http://schemas.microsoft.com/office/drawing/2014/main" id="{ADEB987A-47D1-4A85-8704-560721913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8200"/>
            <a:ext cx="838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 algn="ctr"/>
            <a:r>
              <a:rPr lang="en-GB" altLang="hu-HU" sz="4000" b="1"/>
              <a:t>Ellenálláshőmérők kialakítása</a:t>
            </a:r>
            <a:endParaRPr lang="hu-HU" altLang="hu-HU"/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B5A9B551-8E45-4595-AD63-829E7889B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57761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C3857210-A729-40C7-99E0-90A8436B8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7543800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>
            <a:extLst>
              <a:ext uri="{FF2B5EF4-FFF2-40B4-BE49-F238E27FC236}">
                <a16:creationId xmlns:a16="http://schemas.microsoft.com/office/drawing/2014/main" id="{2ED28952-89B2-4E49-A6B8-553E4A16C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8200"/>
            <a:ext cx="838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 algn="ctr"/>
            <a:r>
              <a:rPr lang="en-GB" altLang="hu-HU" sz="4000" b="1"/>
              <a:t>Ellenálláshőmérők kialakítása</a:t>
            </a:r>
            <a:endParaRPr lang="hu-HU" altLang="hu-HU"/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B161253E-7058-47C4-A6DA-CD99D19D43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104" y="57761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FE5C656E-630E-4F08-9B40-889A5A9B5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915400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ED4BA397-E011-48FE-AF7D-A35FDA313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590228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6A370956-F741-493D-BE1F-7140F8EB1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33337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5B13EF4A-2C6D-45D5-8213-44BC1BAD9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6752"/>
            <a:ext cx="38100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4">
            <a:extLst>
              <a:ext uri="{FF2B5EF4-FFF2-40B4-BE49-F238E27FC236}">
                <a16:creationId xmlns:a16="http://schemas.microsoft.com/office/drawing/2014/main" id="{DD603A03-7A27-41A2-9D75-545BE0AE8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40568" y="369887"/>
            <a:ext cx="9525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 algn="ctr"/>
            <a:r>
              <a:rPr lang="hu-HU" altLang="hu-HU" sz="4000" b="1" dirty="0"/>
              <a:t>Ellenállás mérése </a:t>
            </a:r>
            <a:r>
              <a:rPr lang="hu-HU" altLang="hu-HU" sz="4000" b="1" dirty="0" err="1"/>
              <a:t>Wheatstone</a:t>
            </a:r>
            <a:r>
              <a:rPr lang="hu-HU" altLang="hu-HU" sz="4000" b="1" dirty="0"/>
              <a:t>-híddal</a:t>
            </a:r>
            <a:endParaRPr lang="hu-HU" altLang="hu-HU" dirty="0"/>
          </a:p>
        </p:txBody>
      </p:sp>
      <p:sp>
        <p:nvSpPr>
          <p:cNvPr id="10245" name="Text Box 5">
            <a:extLst>
              <a:ext uri="{FF2B5EF4-FFF2-40B4-BE49-F238E27FC236}">
                <a16:creationId xmlns:a16="http://schemas.microsoft.com/office/drawing/2014/main" id="{D40D80B7-4B4B-4836-8419-C3585A574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6169" y="4293096"/>
            <a:ext cx="2830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 dirty="0"/>
              <a:t>Négyvezetékes mérés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243A5441-3570-4A67-A08A-4E8D65C16264}"/>
              </a:ext>
            </a:extLst>
          </p:cNvPr>
          <p:cNvSpPr txBox="1"/>
          <p:nvPr/>
        </p:nvSpPr>
        <p:spPr>
          <a:xfrm>
            <a:off x="467544" y="5085184"/>
            <a:ext cx="8208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R1 és R2 egyforma ellenállású, Rt a hőmérséklet mérő. Ha </a:t>
            </a:r>
            <a:r>
              <a:rPr lang="hu-HU" sz="1400" dirty="0" err="1"/>
              <a:t>Rx</a:t>
            </a:r>
            <a:r>
              <a:rPr lang="hu-HU" sz="1400" dirty="0"/>
              <a:t> változtatható ellenállás értéke megegyezik Rt-vel, akkor a </a:t>
            </a:r>
            <a:r>
              <a:rPr lang="hu-HU" sz="1400" dirty="0" err="1"/>
              <a:t>Wheatstone</a:t>
            </a:r>
            <a:r>
              <a:rPr lang="hu-HU" sz="1400" dirty="0"/>
              <a:t>-hídra kötött feszültségesések egyformák, így a 2 jelű feszültségmérőre éppen 0 V feszültség jut. </a:t>
            </a:r>
            <a:r>
              <a:rPr lang="hu-HU" sz="1400" dirty="0" err="1"/>
              <a:t>Rx</a:t>
            </a:r>
            <a:r>
              <a:rPr lang="hu-HU" sz="1400" dirty="0"/>
              <a:t> értéke ismert, ezért Rt is ismert lesz.</a:t>
            </a:r>
          </a:p>
          <a:p>
            <a:r>
              <a:rPr lang="hu-HU" sz="1400" dirty="0"/>
              <a:t>Az érzékelő gyakran távolabb van a mérőműszertől. Az elektromos vezetékek ellenállása is változik a hőmérséklet változásával. Ezt a hibát küszöböli ki a négyvezetékes kapcsolás, ahol </a:t>
            </a:r>
            <a:r>
              <a:rPr lang="hu-HU" sz="1400" dirty="0" err="1"/>
              <a:t>Rx</a:t>
            </a:r>
            <a:r>
              <a:rPr lang="hu-HU" sz="1400" dirty="0"/>
              <a:t> és Rt ellenállás ugyanolyan hosszúságú vezetékkel van bekötve. </a:t>
            </a:r>
          </a:p>
        </p:txBody>
      </p:sp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2750AD5F-0AE3-46FA-9C15-A17D19000E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4" y="587727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ém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alt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alt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-té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0CF8F805C1D6A5478B36683A50CE7AB8" ma:contentTypeVersion="13" ma:contentTypeDescription="Új dokumentum létrehozása." ma:contentTypeScope="" ma:versionID="77802412cd156a23830780315a95921b">
  <xsd:schema xmlns:xsd="http://www.w3.org/2001/XMLSchema" xmlns:xs="http://www.w3.org/2001/XMLSchema" xmlns:p="http://schemas.microsoft.com/office/2006/metadata/properties" xmlns:ns3="6f672a67-c74a-4604-b5b0-48055caee5a3" xmlns:ns4="b42fc05a-7d00-4a67-a182-e734d3c3d69b" targetNamespace="http://schemas.microsoft.com/office/2006/metadata/properties" ma:root="true" ma:fieldsID="5610b7b881fb79a4ac4282ad30603db4" ns3:_="" ns4:_="">
    <xsd:import namespace="6f672a67-c74a-4604-b5b0-48055caee5a3"/>
    <xsd:import namespace="b42fc05a-7d00-4a67-a182-e734d3c3d69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672a67-c74a-4604-b5b0-48055caee5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2fc05a-7d00-4a67-a182-e734d3c3d69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Megosztási tipp kivonat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B898E2C-209F-4E2C-A5E9-A474FF0F0F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09A162-C0E4-4CCE-8BD6-5843CB72AD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672a67-c74a-4604-b5b0-48055caee5a3"/>
    <ds:schemaRef ds:uri="b42fc05a-7d00-4a67-a182-e734d3c3d6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651A3A5-4E0B-4775-8DFE-36A45B461F75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http://purl.org/dc/terms/"/>
    <ds:schemaRef ds:uri="b42fc05a-7d00-4a67-a182-e734d3c3d69b"/>
    <ds:schemaRef ds:uri="http://schemas.microsoft.com/office/infopath/2007/PartnerControls"/>
    <ds:schemaRef ds:uri="6f672a67-c74a-4604-b5b0-48055caee5a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797</Words>
  <Application>Microsoft Office PowerPoint</Application>
  <PresentationFormat>Diavetítés a képernyőre (4:3 oldalarány)</PresentationFormat>
  <Paragraphs>108</Paragraphs>
  <Slides>34</Slides>
  <Notes>0</Notes>
  <HiddenSlides>0</HiddenSlides>
  <MMClips>33</MMClips>
  <ScaleCrop>false</ScaleCrop>
  <HeadingPairs>
    <vt:vector size="8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34</vt:i4>
      </vt:variant>
    </vt:vector>
  </HeadingPairs>
  <TitlesOfParts>
    <vt:vector size="40" baseType="lpstr">
      <vt:lpstr>Times New Roman</vt:lpstr>
      <vt:lpstr>Arial</vt:lpstr>
      <vt:lpstr>Calibri</vt:lpstr>
      <vt:lpstr>Symbol</vt:lpstr>
      <vt:lpstr>Office-téma</vt:lpstr>
      <vt:lpstr>Microsoft Egyenlet 3.0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JPTE PMMFK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Nincs diacím</dc:title>
  <dc:creator>Baumann Mihály</dc:creator>
  <cp:lastModifiedBy>Baumann Mihály</cp:lastModifiedBy>
  <cp:revision>32</cp:revision>
  <cp:lastPrinted>1999-10-04T09:30:14Z</cp:lastPrinted>
  <dcterms:created xsi:type="dcterms:W3CDTF">1999-10-03T18:14:49Z</dcterms:created>
  <dcterms:modified xsi:type="dcterms:W3CDTF">2020-09-20T09:11:27Z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0x0101000CF8F805C1D6A5478B36683A50CE7AB8</vt:lpwstr>
  </property>
</Properties>
</file>