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5"/>
  </p:notesMasterIdLst>
  <p:handoutMasterIdLst>
    <p:handoutMasterId r:id="rId36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B21EA17-0440-405E-8DE3-0C82D938C25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69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hu-H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CA18CCE-A631-4A33-9880-1A06EAA62DE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8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F83E3251-C230-4999-81F0-C945036AFBD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639F7-6851-49CE-B968-644AD092BB8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07697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C5E1-A4EE-46EE-976B-4BFDE000B79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3213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0E2B7-6A81-4CF7-814B-04E68A17D96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65960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6D84-57E0-41F4-B2C3-934D3F8D79D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7287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A071D-4BFB-4B84-B151-5F3B1C64550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9795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D0946-C8F3-46AE-9E1F-6AA26136945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4304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158F-15B5-4388-B91C-68A3C48EB68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5368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ECD92-D343-4070-A566-2536418A662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230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11A1B-6D50-41A0-AD0A-B1794CEF258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7125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CF518-EAE1-48E1-867C-665EED7E392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0433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szintű felsorolásjeles szöveg</a:t>
            </a:r>
          </a:p>
          <a:p>
            <a:pPr lvl="2"/>
            <a:r>
              <a:rPr lang="hu-HU" smtClean="0"/>
              <a:t>Harmadik szintű felsorolásjeles szöveg</a:t>
            </a:r>
          </a:p>
          <a:p>
            <a:pPr lvl="3"/>
            <a:r>
              <a:rPr lang="hu-HU" smtClean="0"/>
              <a:t> Negyedik szintű felsorolásjeles szöveg</a:t>
            </a:r>
          </a:p>
          <a:p>
            <a:pPr lvl="4"/>
            <a:r>
              <a:rPr lang="hu-HU" smtClean="0"/>
              <a:t>Ötödik szintű felsorolásjeles szöveg</a:t>
            </a:r>
          </a:p>
          <a:p>
            <a:pPr lvl="1"/>
            <a:endParaRPr lang="hu-HU" smtClean="0"/>
          </a:p>
          <a:p>
            <a:pPr lvl="2"/>
            <a:endParaRPr lang="hu-H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hu-H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C43522C8-CF31-4BC5-8A51-C5233734E8AE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077200" cy="914400"/>
          </a:xfrm>
        </p:spPr>
        <p:txBody>
          <a:bodyPr/>
          <a:lstStyle/>
          <a:p>
            <a:pPr algn="ctr"/>
            <a:r>
              <a:rPr lang="hu-HU" dirty="0" smtClean="0"/>
              <a:t>TENGELYKAPCSOLÓK</a:t>
            </a:r>
            <a:endParaRPr lang="hu-H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077200" cy="5040560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/>
              <a:t>Állandó kapcsolatú, üzemközben nem oldható kapcsolók</a:t>
            </a:r>
          </a:p>
          <a:p>
            <a:pPr marL="0" indent="0">
              <a:buNone/>
            </a:pPr>
            <a:r>
              <a:rPr lang="hu-HU" sz="2000" dirty="0"/>
              <a:t>• Merev</a:t>
            </a:r>
          </a:p>
          <a:p>
            <a:pPr marL="0" indent="0">
              <a:buNone/>
            </a:pPr>
            <a:r>
              <a:rPr lang="hu-HU" sz="2000" dirty="0"/>
              <a:t>- tokos,</a:t>
            </a:r>
          </a:p>
          <a:p>
            <a:pPr marL="0" indent="0">
              <a:buNone/>
            </a:pPr>
            <a:r>
              <a:rPr lang="hu-HU" sz="2000" dirty="0"/>
              <a:t>- héjas</a:t>
            </a:r>
          </a:p>
          <a:p>
            <a:pPr marL="0" indent="0">
              <a:buNone/>
            </a:pPr>
            <a:r>
              <a:rPr lang="hu-HU" sz="2000" dirty="0"/>
              <a:t>- tárcsás stb.</a:t>
            </a:r>
          </a:p>
          <a:p>
            <a:pPr marL="0" indent="0">
              <a:buNone/>
            </a:pPr>
            <a:r>
              <a:rPr lang="hu-HU" sz="2000" b="1" dirty="0"/>
              <a:t>• Kiegyenlítő (axiális, radiális, szög, elfordulás)</a:t>
            </a:r>
          </a:p>
          <a:p>
            <a:pPr marL="0" indent="0">
              <a:buNone/>
            </a:pPr>
            <a:r>
              <a:rPr lang="hu-HU" sz="2000" dirty="0"/>
              <a:t>􀂉 Alakzáras</a:t>
            </a:r>
          </a:p>
          <a:p>
            <a:pPr marL="0" indent="0">
              <a:buNone/>
            </a:pPr>
            <a:r>
              <a:rPr lang="hu-HU" sz="2000" dirty="0"/>
              <a:t>􀂃 Forgó vagy csúszó taggal kiegyenlítő</a:t>
            </a:r>
          </a:p>
          <a:p>
            <a:pPr marL="0" indent="0">
              <a:buNone/>
            </a:pPr>
            <a:r>
              <a:rPr lang="hu-HU" sz="2000" dirty="0"/>
              <a:t>- körmös (axiális)</a:t>
            </a:r>
          </a:p>
          <a:p>
            <a:pPr marL="0" indent="0">
              <a:buNone/>
            </a:pPr>
            <a:r>
              <a:rPr lang="hu-HU" sz="2000" dirty="0"/>
              <a:t>- </a:t>
            </a:r>
            <a:r>
              <a:rPr lang="hu-HU" sz="2000" dirty="0" err="1"/>
              <a:t>Oldham</a:t>
            </a:r>
            <a:r>
              <a:rPr lang="hu-HU" sz="2000" dirty="0"/>
              <a:t> (radiális)</a:t>
            </a:r>
          </a:p>
          <a:p>
            <a:pPr marL="0" indent="0">
              <a:buNone/>
            </a:pPr>
            <a:r>
              <a:rPr lang="hu-HU" sz="2000" dirty="0"/>
              <a:t>- Kardán (szög)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Kiegyenlítő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5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8899783" cy="182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2111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 smtClean="0"/>
              <a:t>Kiegyenlítő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6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38" y="2708920"/>
            <a:ext cx="6720014" cy="279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4140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 smtClean="0"/>
              <a:t>Kiegyenlítő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7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752" y="3133852"/>
            <a:ext cx="4838096" cy="203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1607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/>
              <a:t>Kiegyenlítő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8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57" y="2700519"/>
            <a:ext cx="7514286" cy="29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406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/>
              <a:t>Kiegyenlítő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9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00" y="3048138"/>
            <a:ext cx="6600000" cy="22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8074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Rugalmas elemmel kiegyenlítő tengelykapcsolók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rugalmas tengelykapcsolók nemcsak kismértékű tengelyvonal-hibákat egyenlítenek </a:t>
            </a:r>
            <a:r>
              <a:rPr lang="hu-HU" sz="2000" dirty="0" smtClean="0"/>
              <a:t>ki,hanem </a:t>
            </a:r>
            <a:r>
              <a:rPr lang="hu-HU" sz="2000" dirty="0"/>
              <a:t>forgási rugalmassággal is rendelkeznek, amelynek következtében még az alábbi feladatok</a:t>
            </a:r>
          </a:p>
          <a:p>
            <a:pPr marL="0" indent="0">
              <a:buNone/>
            </a:pPr>
            <a:r>
              <a:rPr lang="hu-HU" sz="2000" dirty="0"/>
              <a:t>ellátására is alkalmasak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• az esetenként fellépő nyomatékcsúcsok, lökések csökkentésére</a:t>
            </a:r>
          </a:p>
          <a:p>
            <a:pPr marL="0" indent="0">
              <a:buNone/>
            </a:pPr>
            <a:r>
              <a:rPr lang="hu-HU" sz="2000" dirty="0"/>
              <a:t>• lengések csökkentésére</a:t>
            </a:r>
          </a:p>
          <a:p>
            <a:pPr marL="0" indent="0">
              <a:buNone/>
            </a:pPr>
            <a:r>
              <a:rPr lang="hu-HU" sz="2000" dirty="0"/>
              <a:t>• rezonancia-elhangolásra</a:t>
            </a:r>
          </a:p>
          <a:p>
            <a:pPr marL="0" indent="0">
              <a:buNone/>
            </a:pPr>
            <a:r>
              <a:rPr lang="hu-HU" sz="2000" dirty="0"/>
              <a:t>• zajcsökkentésre.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362856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Rugalmas elemmel kiegyenlítő tengelykapcsolók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0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04" y="2086233"/>
            <a:ext cx="4076191" cy="413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5269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Rugalmas elemmel kiegyenlítő tengelykapcsolók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1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3967310" cy="476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7630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Rugalmas elemmel kiegyenlítő tengelykapcsolók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2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77" y="2204865"/>
            <a:ext cx="6960509" cy="361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64140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/>
              <a:t>Alakzáró kapcsolható tengelykapcsolók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3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114286" cy="367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6868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Rugalmas elemmel kiegyenlítő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/>
              <a:t>- </a:t>
            </a:r>
            <a:r>
              <a:rPr lang="hu-HU" sz="2800" dirty="0"/>
              <a:t>gumidugós,</a:t>
            </a:r>
          </a:p>
          <a:p>
            <a:pPr marL="0" indent="0">
              <a:buNone/>
            </a:pPr>
            <a:r>
              <a:rPr lang="hu-HU" sz="2800" dirty="0"/>
              <a:t>- gumituskós,</a:t>
            </a:r>
          </a:p>
          <a:p>
            <a:pPr marL="0" indent="0">
              <a:buNone/>
            </a:pPr>
            <a:r>
              <a:rPr lang="hu-HU" sz="2800" dirty="0"/>
              <a:t>- gumiabroncsos,</a:t>
            </a:r>
          </a:p>
          <a:p>
            <a:pPr marL="0" indent="0">
              <a:buNone/>
            </a:pPr>
            <a:r>
              <a:rPr lang="hu-HU" sz="2800" dirty="0"/>
              <a:t>- műanyagcsillagos,</a:t>
            </a:r>
          </a:p>
          <a:p>
            <a:pPr marL="0" indent="0">
              <a:buNone/>
            </a:pPr>
            <a:r>
              <a:rPr lang="hu-HU" sz="2800" dirty="0"/>
              <a:t>- tűrugós,</a:t>
            </a:r>
          </a:p>
          <a:p>
            <a:pPr marL="0" indent="0">
              <a:buNone/>
            </a:pPr>
            <a:r>
              <a:rPr lang="hu-HU" sz="2800" dirty="0"/>
              <a:t>- szalagrugós, stb.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 smtClean="0"/>
              <a:t>Alakzáró kapcsolható tengelykapcsolók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4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466" y="2843376"/>
            <a:ext cx="6466667" cy="26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03462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 smtClean="0"/>
              <a:t>Alakzáró kapcsolható tengelykapcsolók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5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56" y="1905000"/>
            <a:ext cx="5480087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29295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/>
              <a:t>Erőzáró kapcsolható tengelykapcsolók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􀂃 Dörzskapcsolók</a:t>
            </a:r>
          </a:p>
          <a:p>
            <a:pPr marL="0" indent="0">
              <a:buNone/>
            </a:pPr>
            <a:r>
              <a:rPr lang="hu-HU" dirty="0"/>
              <a:t>􀂃 Villamos tengelykapcsolók</a:t>
            </a:r>
          </a:p>
          <a:p>
            <a:pPr marL="0" indent="0">
              <a:buNone/>
            </a:pPr>
            <a:r>
              <a:rPr lang="hu-HU" dirty="0"/>
              <a:t>􀂃 Hidraulikus kapcsolók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69296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a) kúpos dörzskapcsolók</a:t>
            </a:r>
          </a:p>
          <a:p>
            <a:pPr marL="0" indent="0">
              <a:buNone/>
            </a:pPr>
            <a:r>
              <a:rPr lang="hu-HU" dirty="0"/>
              <a:t>b) tárcsás dörzskapcsolók</a:t>
            </a:r>
          </a:p>
          <a:p>
            <a:pPr marL="0" indent="0">
              <a:buNone/>
            </a:pPr>
            <a:r>
              <a:rPr lang="hu-HU" dirty="0"/>
              <a:t>c) lemezes dörzskapcsolók</a:t>
            </a:r>
          </a:p>
          <a:p>
            <a:pPr marL="0" indent="0">
              <a:buNone/>
            </a:pPr>
            <a:r>
              <a:rPr lang="hu-HU" dirty="0"/>
              <a:t>d) hengeres dörzskapcsolók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77200" cy="914400"/>
          </a:xfrm>
        </p:spPr>
        <p:txBody>
          <a:bodyPr/>
          <a:lstStyle/>
          <a:p>
            <a:pPr algn="ctr"/>
            <a:r>
              <a:rPr lang="hu-HU" b="1" dirty="0"/>
              <a:t>Dörzskapcsolók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49932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Dörzskapcsolók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a) tisztán mechanikus</a:t>
            </a:r>
          </a:p>
          <a:p>
            <a:pPr marL="0" indent="0">
              <a:buNone/>
            </a:pPr>
            <a:r>
              <a:rPr lang="hu-HU" dirty="0"/>
              <a:t>b) elektromechanikus</a:t>
            </a:r>
          </a:p>
          <a:p>
            <a:pPr marL="0" indent="0">
              <a:buNone/>
            </a:pPr>
            <a:r>
              <a:rPr lang="hu-HU" dirty="0"/>
              <a:t>c) </a:t>
            </a:r>
            <a:r>
              <a:rPr lang="hu-HU" dirty="0" err="1"/>
              <a:t>pneumomechanikus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d) hidromechanikus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91727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Dörzskapcsolók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6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657" y="2462423"/>
            <a:ext cx="4914286" cy="338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4246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Dörzskapcsolók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7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14" y="2300519"/>
            <a:ext cx="6428572" cy="37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46505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Dörzskapcsolók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8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8" y="2900519"/>
            <a:ext cx="7809524" cy="25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0643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Önműködő tengelykapcsolók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védelmet nyújtanak nyomaték-túlterhelés ellen</a:t>
            </a:r>
          </a:p>
          <a:p>
            <a:pPr marL="0" indent="0">
              <a:buNone/>
            </a:pPr>
            <a:r>
              <a:rPr lang="hu-HU" sz="2800" dirty="0"/>
              <a:t>• kedvező a hajtógéphez igazodó </a:t>
            </a:r>
            <a:r>
              <a:rPr lang="hu-HU" sz="2800" dirty="0" smtClean="0"/>
              <a:t>terhelésfelvételt </a:t>
            </a:r>
            <a:r>
              <a:rPr lang="hu-HU" sz="2800" dirty="0"/>
              <a:t>tesznek lehetővé</a:t>
            </a:r>
            <a:r>
              <a:rPr lang="hu-HU" sz="2800" dirty="0" smtClean="0"/>
              <a:t>,</a:t>
            </a:r>
          </a:p>
          <a:p>
            <a:r>
              <a:rPr lang="hu-HU" sz="2800" dirty="0" smtClean="0"/>
              <a:t> </a:t>
            </a:r>
            <a:r>
              <a:rPr lang="hu-HU" sz="2800" dirty="0"/>
              <a:t>korlátozzák </a:t>
            </a:r>
            <a:r>
              <a:rPr lang="hu-HU" sz="2800" dirty="0" smtClean="0"/>
              <a:t>a fordulatszámot</a:t>
            </a:r>
          </a:p>
          <a:p>
            <a:pPr marL="0" indent="0">
              <a:buNone/>
            </a:pPr>
            <a:r>
              <a:rPr lang="hu-HU" sz="2800" dirty="0" smtClean="0"/>
              <a:t>• </a:t>
            </a:r>
            <a:r>
              <a:rPr lang="hu-HU" sz="2800" dirty="0"/>
              <a:t>megakadályozzák a visszaforgást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14873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/>
              <a:t>Önműködő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89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624228" cy="289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5193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Erőzáras (elfordulás-kiegyenlítő)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hidrodinamikus,</a:t>
            </a:r>
          </a:p>
          <a:p>
            <a:pPr marL="0" indent="0">
              <a:buNone/>
            </a:pPr>
            <a:r>
              <a:rPr lang="hu-HU" dirty="0"/>
              <a:t>- hidrosztatikus</a:t>
            </a:r>
          </a:p>
          <a:p>
            <a:pPr marL="0" indent="0">
              <a:buNone/>
            </a:pPr>
            <a:r>
              <a:rPr lang="hu-HU" dirty="0"/>
              <a:t>- elektrodinamikus,</a:t>
            </a:r>
          </a:p>
          <a:p>
            <a:pPr marL="0" indent="0">
              <a:buNone/>
            </a:pPr>
            <a:r>
              <a:rPr lang="hu-HU" dirty="0"/>
              <a:t>- elektromágneses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95659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77200" cy="914400"/>
          </a:xfrm>
        </p:spPr>
        <p:txBody>
          <a:bodyPr/>
          <a:lstStyle/>
          <a:p>
            <a:r>
              <a:rPr lang="hu-HU" sz="2800" b="1" dirty="0"/>
              <a:t>Fordulatszám-kapcsolású tengelykapcsolók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90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108" y="1905000"/>
            <a:ext cx="533138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74015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Fordulatszám-kapcsolású tengelykapcsolók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91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64954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62491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Fordulatszám-kapcsolású tengelykapcsolók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92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3" y="2900519"/>
            <a:ext cx="5933334" cy="25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0701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/>
              <a:t>Forgásirány-kapcsolású tengelykapcsolók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93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847" y="1957662"/>
            <a:ext cx="4961905" cy="43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778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erővel kapcsolható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Alakzáró </a:t>
            </a:r>
            <a:r>
              <a:rPr lang="hu-HU" b="1" dirty="0"/>
              <a:t>(üzem közben csak kikapcsolható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- körmös,</a:t>
            </a:r>
          </a:p>
          <a:p>
            <a:pPr marL="0" indent="0">
              <a:buNone/>
            </a:pPr>
            <a:r>
              <a:rPr lang="hu-HU" dirty="0"/>
              <a:t>- fogazott,</a:t>
            </a:r>
          </a:p>
          <a:p>
            <a:pPr marL="0" indent="0">
              <a:buNone/>
            </a:pPr>
            <a:r>
              <a:rPr lang="hu-HU" dirty="0"/>
              <a:t>- csapos,</a:t>
            </a:r>
          </a:p>
          <a:p>
            <a:pPr marL="0" indent="0">
              <a:buNone/>
            </a:pPr>
            <a:r>
              <a:rPr lang="hu-HU" dirty="0"/>
              <a:t>- forgóékes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0969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Erőzáró kapcsolat (üzem közben ki-, bekapcsolható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Dörzskapcsolók</a:t>
            </a:r>
            <a:endParaRPr lang="hu-HU" sz="2400" b="1" dirty="0"/>
          </a:p>
          <a:p>
            <a:r>
              <a:rPr lang="hu-HU" sz="2400" dirty="0" smtClean="0"/>
              <a:t>kúpos</a:t>
            </a:r>
            <a:r>
              <a:rPr lang="hu-HU" sz="2400" dirty="0"/>
              <a:t>, tárcsás, lemezes, hengeres</a:t>
            </a:r>
          </a:p>
          <a:p>
            <a:r>
              <a:rPr lang="hu-HU" sz="2400" dirty="0" smtClean="0"/>
              <a:t>Villamos </a:t>
            </a:r>
            <a:r>
              <a:rPr lang="hu-HU" sz="2400" dirty="0"/>
              <a:t>kapcsolók</a:t>
            </a:r>
          </a:p>
          <a:p>
            <a:r>
              <a:rPr lang="hu-HU" sz="2400" dirty="0" err="1" smtClean="0"/>
              <a:t>mágnesporos</a:t>
            </a:r>
            <a:endParaRPr lang="hu-HU" sz="2400" dirty="0"/>
          </a:p>
          <a:p>
            <a:r>
              <a:rPr lang="hu-HU" sz="2400" dirty="0" smtClean="0"/>
              <a:t>indukciós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 smtClean="0"/>
              <a:t>hidraulikus </a:t>
            </a:r>
            <a:r>
              <a:rPr lang="hu-HU" sz="2400" b="1" dirty="0"/>
              <a:t>kapcsolók</a:t>
            </a:r>
          </a:p>
          <a:p>
            <a:pPr marL="0" indent="0">
              <a:buNone/>
            </a:pPr>
            <a:r>
              <a:rPr lang="hu-HU" sz="2400" dirty="0"/>
              <a:t>- hidrodinamikus</a:t>
            </a:r>
          </a:p>
          <a:p>
            <a:pPr marL="0" indent="0">
              <a:buNone/>
            </a:pPr>
            <a:r>
              <a:rPr lang="hu-HU" sz="2400" dirty="0"/>
              <a:t>- hidrosztatikus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7939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Önműködő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Nyomaték-kapcsolású </a:t>
            </a:r>
            <a:r>
              <a:rPr lang="hu-HU" sz="2400" b="1" dirty="0"/>
              <a:t>(biztonsági tengelykapcsoló</a:t>
            </a:r>
            <a:r>
              <a:rPr lang="hu-HU" dirty="0"/>
              <a:t>)</a:t>
            </a:r>
          </a:p>
          <a:p>
            <a:r>
              <a:rPr lang="hu-HU" dirty="0"/>
              <a:t>T</a:t>
            </a:r>
            <a:r>
              <a:rPr lang="hu-HU" dirty="0" smtClean="0"/>
              <a:t>örőelemes</a:t>
            </a:r>
            <a:r>
              <a:rPr lang="hu-HU" dirty="0"/>
              <a:t>, golyós, </a:t>
            </a:r>
            <a:r>
              <a:rPr lang="hu-HU" dirty="0" smtClean="0"/>
              <a:t>csúszó</a:t>
            </a:r>
          </a:p>
          <a:p>
            <a:r>
              <a:rPr lang="hu-HU" dirty="0" smtClean="0"/>
              <a:t>Fordulatszám-kapcsolású</a:t>
            </a:r>
          </a:p>
          <a:p>
            <a:r>
              <a:rPr lang="hu-HU" dirty="0" smtClean="0"/>
              <a:t>Hidrodinamikus</a:t>
            </a:r>
            <a:r>
              <a:rPr lang="hu-HU" dirty="0"/>
              <a:t>, porkapcsoló, röpsúlyos kapcsoló</a:t>
            </a:r>
          </a:p>
          <a:p>
            <a:r>
              <a:rPr lang="hu-HU" dirty="0" smtClean="0"/>
              <a:t>Forgásirány-kapcsolású </a:t>
            </a:r>
            <a:r>
              <a:rPr lang="hu-HU" dirty="0"/>
              <a:t>(szabadonfutók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5403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/>
              <a:t>Merev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784701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8556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 smtClean="0"/>
              <a:t>Merev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3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28" y="2357662"/>
            <a:ext cx="5257143" cy="35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270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 smtClean="0"/>
              <a:t>Merev tengelykapcsolók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Gépelemek II.</a:t>
            </a:r>
            <a:endParaRPr lang="hu-HU"/>
          </a:p>
        </p:txBody>
      </p:sp>
      <p:pic>
        <p:nvPicPr>
          <p:cNvPr id="274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09" y="2286233"/>
            <a:ext cx="7952381" cy="373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4099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120</TotalTime>
  <Words>415</Words>
  <Application>Microsoft Office PowerPoint</Application>
  <PresentationFormat>Diavetítés a képernyőre (4:3 oldalarány)</PresentationFormat>
  <Paragraphs>127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Trebuchet MS</vt:lpstr>
      <vt:lpstr>Verdana</vt:lpstr>
      <vt:lpstr>Training seminar presentation</vt:lpstr>
      <vt:lpstr>TENGELYKAPCSOLÓK</vt:lpstr>
      <vt:lpstr>Rugalmas elemmel kiegyenlítő </vt:lpstr>
      <vt:lpstr>Erőzáras (elfordulás-kiegyenlítő)</vt:lpstr>
      <vt:lpstr>Külső erővel kapcsolható </vt:lpstr>
      <vt:lpstr>Erőzáró kapcsolat (üzem közben ki-, bekapcsolható</vt:lpstr>
      <vt:lpstr>Önműködő </vt:lpstr>
      <vt:lpstr>Merev tengelykapcsolók</vt:lpstr>
      <vt:lpstr>Merev tengelykapcsolók</vt:lpstr>
      <vt:lpstr>Merev tengelykapcsolók</vt:lpstr>
      <vt:lpstr>Kiegyenlítő tengelykapcsolók</vt:lpstr>
      <vt:lpstr>Kiegyenlítő tengelykapcsolók</vt:lpstr>
      <vt:lpstr>Kiegyenlítő tengelykapcsolók</vt:lpstr>
      <vt:lpstr>Kiegyenlítő tengelykapcsolók</vt:lpstr>
      <vt:lpstr>Kiegyenlítő tengelykapcsolók</vt:lpstr>
      <vt:lpstr>Rugalmas elemmel kiegyenlítő tengelykapcsolók </vt:lpstr>
      <vt:lpstr>Rugalmas elemmel kiegyenlítő tengelykapcsolók </vt:lpstr>
      <vt:lpstr>Rugalmas elemmel kiegyenlítő tengelykapcsolók </vt:lpstr>
      <vt:lpstr>Rugalmas elemmel kiegyenlítő tengelykapcsolók </vt:lpstr>
      <vt:lpstr>Alakzáró kapcsolható tengelykapcsolók</vt:lpstr>
      <vt:lpstr>Alakzáró kapcsolható tengelykapcsolók</vt:lpstr>
      <vt:lpstr>Alakzáró kapcsolható tengelykapcsolók</vt:lpstr>
      <vt:lpstr>Erőzáró kapcsolható tengelykapcsolók</vt:lpstr>
      <vt:lpstr>Dörzskapcsolók</vt:lpstr>
      <vt:lpstr>Dörzskapcsolók</vt:lpstr>
      <vt:lpstr>Dörzskapcsolók</vt:lpstr>
      <vt:lpstr>Dörzskapcsolók</vt:lpstr>
      <vt:lpstr>Dörzskapcsolók</vt:lpstr>
      <vt:lpstr>Önműködő tengelykapcsolók</vt:lpstr>
      <vt:lpstr>Önműködő tengelykapcsolók</vt:lpstr>
      <vt:lpstr>Fordulatszám-kapcsolású tengelykapcsolók</vt:lpstr>
      <vt:lpstr>Fordulatszám-kapcsolású tengelykapcsolók</vt:lpstr>
      <vt:lpstr>Fordulatszám-kapcsolású tengelykapcsolók</vt:lpstr>
      <vt:lpstr>Forgásirány-kapcsolású tengelykapcsolók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TENGELYKAPCSOLÓK</dc:title>
  <dc:creator>csnagyg</dc:creator>
  <cp:lastModifiedBy>csnagyg</cp:lastModifiedBy>
  <cp:revision>7</cp:revision>
  <dcterms:created xsi:type="dcterms:W3CDTF">2017-11-09T17:59:45Z</dcterms:created>
  <dcterms:modified xsi:type="dcterms:W3CDTF">2017-11-09T20:00:03Z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TC062561681038</vt:lpwstr>
  </property>
</Properties>
</file>